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Sora"/>
      <p:regular r:id="rId27"/>
      <p:bold r:id="rId28"/>
    </p:embeddedFont>
    <p:embeddedFont>
      <p:font typeface="Sora Medium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5" roundtripDataSignature="AMtx7mj3OfSmYYLD2pKF6ZcVeN3U1Y1F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ra-bold.fntdata"/><Relationship Id="rId27" Type="http://schemas.openxmlformats.org/officeDocument/2006/relationships/font" Target="fonts/Sor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ra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SoraMedium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463f269c1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g3463f269c1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463f269c1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g3463f269c1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4ab7abb8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g34ab7abb8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463f269c1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g3463f269c1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463f269c1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g3463f269c1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17ddecb0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g317ddecb0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463f269c1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g3463f269c1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463f269c1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3463f269c1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463f269c1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3" name="Google Shape;1183;g3463f269c1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463f269c1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9" name="Google Shape;1189;g3463f269c1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463f269c1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5" name="Google Shape;1195;g3463f269c1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115b876211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g3115b876211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17ddecb0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9" name="Google Shape;1029;g317ddecb0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463f269c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g3463f269c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17ddecb0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g317ddecb0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17ddecb04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g317ddecb04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4ab6c9a6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g34ab6c9a6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17ddecb04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g317ddecb04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17ddecb04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g317ddecb04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4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4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" name="Google Shape;12;p4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3" name="Google Shape;13;p4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4" name="Google Shape;14;p4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4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4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7" name="Google Shape;17;p4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8" name="Google Shape;18;p42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42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1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6" name="Google Shape;156;p51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57" name="Google Shape;157;p5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58" name="Google Shape;158;p5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9" name="Google Shape;159;p5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5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61" name="Google Shape;161;p5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62" name="Google Shape;162;p5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3" name="Google Shape;163;p5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" name="Google Shape;164;p5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65" name="Google Shape;165;p5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5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8" name="Google Shape;168;p5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9" name="Google Shape;169;p5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5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71" name="Google Shape;171;p5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72" name="Google Shape;172;p5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3" name="Google Shape;173;p5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" name="Google Shape;174;p5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75" name="Google Shape;175;p5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76" name="Google Shape;176;p5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3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" name="Google Shape;179;p53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80" name="Google Shape;180;p5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1" name="Google Shape;181;p5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2" name="Google Shape;182;p5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5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84" name="Google Shape;184;p5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85" name="Google Shape;185;p5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6" name="Google Shape;186;p5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5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88" name="Google Shape;188;p5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4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54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54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3" name="Google Shape;193;p5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94" name="Google Shape;194;p5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95" name="Google Shape;195;p5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" name="Google Shape;196;p5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97" name="Google Shape;197;p5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98" name="Google Shape;198;p5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99" name="Google Shape;199;p5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5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01" name="Google Shape;201;p5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04" name="Google Shape;204;p5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5" name="Google Shape;205;p5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6" name="Google Shape;206;p5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5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08" name="Google Shape;208;p5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09" name="Google Shape;209;p5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0" name="Google Shape;210;p5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" name="Google Shape;211;p5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12" name="Google Shape;212;p5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9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" name="Google Shape;215;p59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6" name="Google Shape;216;p5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17" name="Google Shape;217;p5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18" name="Google Shape;218;p5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" name="Google Shape;219;p5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20" name="Google Shape;220;p5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21" name="Google Shape;221;p5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5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5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24" name="Google Shape;224;p5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6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6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6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6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" name="Google Shape;233;p6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34" name="Google Shape;234;p6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35" name="Google Shape;235;p6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6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6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38" name="Google Shape;238;p6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239" name="Google Shape;239;p62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62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2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62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62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2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2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62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62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2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2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62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62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62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62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62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62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62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62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62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62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62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62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62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62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62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62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62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62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62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62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62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62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62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62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62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62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62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62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62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62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62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62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62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62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62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62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62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62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62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62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62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62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62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62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62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62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62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62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62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62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62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2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2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62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62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62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62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2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62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2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2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2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2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2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2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2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62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62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62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62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62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62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62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62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62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62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62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62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62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62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62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62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62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62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62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62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62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62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62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62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62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62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62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62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62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62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62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62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62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62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62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62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62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62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62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62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62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62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62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62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62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62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2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62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62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2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2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2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8" name="Google Shape;368;p62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62"/>
            <p:cNvGrpSpPr/>
            <p:nvPr/>
          </p:nvGrpSpPr>
          <p:grpSpPr>
            <a:xfrm>
              <a:off x="3729110" y="795775"/>
              <a:ext cx="1239905" cy="584116"/>
              <a:chOff x="6947135" y="2460525"/>
              <a:chExt cx="1239905" cy="584116"/>
            </a:xfrm>
          </p:grpSpPr>
          <p:sp>
            <p:nvSpPr>
              <p:cNvPr id="370" name="Google Shape;370;p62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2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2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2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2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62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62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62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62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2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2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2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2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2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62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62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62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2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62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62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2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2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2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2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2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62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62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62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62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62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2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" name="Google Shape;401;p62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62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62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62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62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62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62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62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62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62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62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62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62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62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62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62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62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62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62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62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62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62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62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62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62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62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62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62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62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62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62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62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62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62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62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62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62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62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62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62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62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62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62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62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62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62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62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62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62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62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62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62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62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62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62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62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62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62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62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62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62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62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62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62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62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62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62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62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62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62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62"/>
            <p:cNvGrpSpPr/>
            <p:nvPr/>
          </p:nvGrpSpPr>
          <p:grpSpPr>
            <a:xfrm flipH="1">
              <a:off x="3725956" y="3512636"/>
              <a:ext cx="1329442" cy="916475"/>
              <a:chOff x="713230" y="2963286"/>
              <a:chExt cx="1329442" cy="916475"/>
            </a:xfrm>
          </p:grpSpPr>
          <p:sp>
            <p:nvSpPr>
              <p:cNvPr id="472" name="Google Shape;472;p62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62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62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62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62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62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62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62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62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62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62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62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62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62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62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62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62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62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62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62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62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62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62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62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62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62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62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62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62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62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62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62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62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62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62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62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62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62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62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62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6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6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6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6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517" name="Google Shape;517;p6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518" name="Google Shape;518;p6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6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6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521" name="Google Shape;521;p6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522" name="Google Shape;522;p63"/>
          <p:cNvGrpSpPr/>
          <p:nvPr/>
        </p:nvGrpSpPr>
        <p:grpSpPr>
          <a:xfrm>
            <a:off x="5441862" y="1343334"/>
            <a:ext cx="2955371" cy="2456833"/>
            <a:chOff x="5475412" y="1860275"/>
            <a:chExt cx="2955371" cy="2456833"/>
          </a:xfrm>
        </p:grpSpPr>
        <p:sp>
          <p:nvSpPr>
            <p:cNvPr id="523" name="Google Shape;523;p63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3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3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3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3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3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3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3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3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3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3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3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3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3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3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3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3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3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3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3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3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3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3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3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3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3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3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3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3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3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3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3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3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3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3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3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3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3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3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3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3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3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3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3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3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63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3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3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3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3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3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3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3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3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3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3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3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3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3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3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3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3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3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3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3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3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3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3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3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3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3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3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3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3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3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3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3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3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3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3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3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3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3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3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3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3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3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3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3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3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3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3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3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3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3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3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3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3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3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3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3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3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3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3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3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3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3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3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3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3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3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3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3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3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3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3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3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3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3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3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3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3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3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3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3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3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3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3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3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3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3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3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3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3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3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3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3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3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3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3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3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3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3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3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3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3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3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3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3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3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3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3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3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3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3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3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3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3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3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3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3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3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" name="Google Shape;22;p4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" name="Google Shape;23;p4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4" name="Google Shape;24;p4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4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6" name="Google Shape;26;p4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7" name="Google Shape;27;p4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" name="Google Shape;28;p4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4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30" name="Google Shape;30;p4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31" name="Google Shape;31;p4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45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45"/>
          <p:cNvSpPr/>
          <p:nvPr>
            <p:ph idx="2" type="pic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6" name="Google Shape;36;p4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7" name="Google Shape;37;p4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8" name="Google Shape;38;p4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4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40" name="Google Shape;40;p4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41" name="Google Shape;41;p4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2" name="Google Shape;42;p4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4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44" name="Google Shape;44;p4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 txBox="1"/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44"/>
          <p:cNvSpPr txBox="1"/>
          <p:nvPr>
            <p:ph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" name="Google Shape;48;p44"/>
          <p:cNvSpPr txBox="1"/>
          <p:nvPr>
            <p:ph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Google Shape;49;p44"/>
          <p:cNvSpPr txBox="1"/>
          <p:nvPr>
            <p:ph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" name="Google Shape;50;p44"/>
          <p:cNvSpPr txBox="1"/>
          <p:nvPr>
            <p:ph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44"/>
          <p:cNvSpPr txBox="1"/>
          <p:nvPr>
            <p:ph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44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" name="Google Shape;53;p44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4" name="Google Shape;54;p44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" name="Google Shape;55;p44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" name="Google Shape;56;p44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" name="Google Shape;57;p44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58" name="Google Shape;58;p4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9" name="Google Shape;59;p4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0" name="Google Shape;60;p4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4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62" name="Google Shape;62;p4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63" name="Google Shape;63;p4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4" name="Google Shape;64;p4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4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66" name="Google Shape;66;p4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67" name="Google Shape;67;p44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6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46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1" name="Google Shape;71;p4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2" name="Google Shape;72;p4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3" name="Google Shape;73;p4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" name="Google Shape;74;p4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5" name="Google Shape;75;p4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6" name="Google Shape;76;p4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7" name="Google Shape;77;p4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" name="Google Shape;78;p4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9" name="Google Shape;79;p4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7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4" name="Google Shape;84;p47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85" name="Google Shape;85;p4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4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4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4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9" name="Google Shape;89;p4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0" name="Google Shape;90;p4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4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" name="Google Shape;92;p4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3" name="Google Shape;93;p4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94" name="Google Shape;94;p4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48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48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48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0" name="Google Shape;100;p48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1" name="Google Shape;101;p48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02" name="Google Shape;102;p4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3" name="Google Shape;103;p4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04" name="Google Shape;104;p4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" name="Google Shape;105;p4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06" name="Google Shape;106;p4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07" name="Google Shape;107;p4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8" name="Google Shape;108;p4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" name="Google Shape;109;p4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10" name="Google Shape;110;p4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11" name="Google Shape;111;p4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49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49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49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49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8" name="Google Shape;118;p49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9" name="Google Shape;119;p49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0" name="Google Shape;120;p49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21" name="Google Shape;121;p4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22" name="Google Shape;122;p4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3" name="Google Shape;123;p4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4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25" name="Google Shape;125;p4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26" name="Google Shape;126;p4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27" name="Google Shape;127;p4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4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29" name="Google Shape;129;p4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30" name="Google Shape;130;p49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0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50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50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50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50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50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50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9" name="Google Shape;139;p50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0" name="Google Shape;140;p50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1" name="Google Shape;141;p50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2" name="Google Shape;142;p50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3" name="Google Shape;143;p50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44" name="Google Shape;144;p5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5" name="Google Shape;145;p5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46" name="Google Shape;146;p5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5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48" name="Google Shape;148;p5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49" name="Google Shape;149;p5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5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5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52" name="Google Shape;152;p5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53" name="Google Shape;153;p5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w3schools.com" TargetMode="External"/><Relationship Id="rId4" Type="http://schemas.openxmlformats.org/officeDocument/2006/relationships/hyperlink" Target="https://www.tutorialspoint.com/index.htm" TargetMode="External"/><Relationship Id="rId5" Type="http://schemas.openxmlformats.org/officeDocument/2006/relationships/hyperlink" Target="https://getbootstrap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"/>
          <p:cNvSpPr txBox="1"/>
          <p:nvPr>
            <p:ph type="ctrTitle"/>
          </p:nvPr>
        </p:nvSpPr>
        <p:spPr>
          <a:xfrm>
            <a:off x="484625" y="262325"/>
            <a:ext cx="4977000" cy="28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>
                <a:latin typeface="Arial"/>
                <a:ea typeface="Arial"/>
                <a:cs typeface="Arial"/>
                <a:sym typeface="Arial"/>
              </a:rPr>
              <a:t>MY MUSICAL WORLD WEB</a:t>
            </a:r>
            <a:endParaRPr b="0"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"/>
          <p:cNvSpPr txBox="1"/>
          <p:nvPr>
            <p:ph idx="1" type="subTitle"/>
          </p:nvPr>
        </p:nvSpPr>
        <p:spPr>
          <a:xfrm>
            <a:off x="550450" y="3432798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Instructor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: Tran Cong An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6" name="Google Shape;706;p1"/>
          <p:cNvGrpSpPr/>
          <p:nvPr/>
        </p:nvGrpSpPr>
        <p:grpSpPr>
          <a:xfrm>
            <a:off x="5224440" y="832448"/>
            <a:ext cx="3374995" cy="2676563"/>
            <a:chOff x="5148240" y="1213448"/>
            <a:chExt cx="3374995" cy="2676563"/>
          </a:xfrm>
        </p:grpSpPr>
        <p:grpSp>
          <p:nvGrpSpPr>
            <p:cNvPr id="707" name="Google Shape;707;p1"/>
            <p:cNvGrpSpPr/>
            <p:nvPr/>
          </p:nvGrpSpPr>
          <p:grpSpPr>
            <a:xfrm>
              <a:off x="8384166" y="2614888"/>
              <a:ext cx="139069" cy="139071"/>
              <a:chOff x="5448853" y="3419595"/>
              <a:chExt cx="78735" cy="78736"/>
            </a:xfrm>
          </p:grpSpPr>
          <p:sp>
            <p:nvSpPr>
              <p:cNvPr id="708" name="Google Shape;708;p1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6" name="Google Shape;716;p1"/>
            <p:cNvSpPr/>
            <p:nvPr/>
          </p:nvSpPr>
          <p:spPr>
            <a:xfrm>
              <a:off x="6756905" y="3331665"/>
              <a:ext cx="323570" cy="155531"/>
            </a:xfrm>
            <a:custGeom>
              <a:rect b="b" l="l" r="r" t="t"/>
              <a:pathLst>
                <a:path extrusionOk="0" h="2636" w="5484">
                  <a:moveTo>
                    <a:pt x="66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cubicBezTo>
                    <a:pt x="94" y="576"/>
                    <a:pt x="121" y="548"/>
                    <a:pt x="121" y="520"/>
                  </a:cubicBezTo>
                  <a:lnTo>
                    <a:pt x="121" y="56"/>
                  </a:lnTo>
                  <a:cubicBezTo>
                    <a:pt x="121" y="1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47"/>
                    <a:pt x="1" y="984"/>
                  </a:cubicBezTo>
                  <a:lnTo>
                    <a:pt x="1" y="1448"/>
                  </a:lnTo>
                  <a:cubicBezTo>
                    <a:pt x="1" y="1476"/>
                    <a:pt x="29" y="1503"/>
                    <a:pt x="66" y="1503"/>
                  </a:cubicBezTo>
                  <a:cubicBezTo>
                    <a:pt x="94" y="1503"/>
                    <a:pt x="121" y="1476"/>
                    <a:pt x="121" y="1448"/>
                  </a:cubicBezTo>
                  <a:lnTo>
                    <a:pt x="121" y="984"/>
                  </a:lnTo>
                  <a:cubicBezTo>
                    <a:pt x="121" y="947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75"/>
                    <a:pt x="1" y="1912"/>
                  </a:cubicBezTo>
                  <a:lnTo>
                    <a:pt x="1" y="2375"/>
                  </a:lnTo>
                  <a:cubicBezTo>
                    <a:pt x="1" y="2403"/>
                    <a:pt x="29" y="2431"/>
                    <a:pt x="66" y="2431"/>
                  </a:cubicBezTo>
                  <a:cubicBezTo>
                    <a:pt x="94" y="2431"/>
                    <a:pt x="121" y="2403"/>
                    <a:pt x="121" y="2375"/>
                  </a:cubicBezTo>
                  <a:lnTo>
                    <a:pt x="121" y="1912"/>
                  </a:lnTo>
                  <a:cubicBezTo>
                    <a:pt x="121" y="1875"/>
                    <a:pt x="94" y="1856"/>
                    <a:pt x="66" y="1856"/>
                  </a:cubicBezTo>
                  <a:close/>
                  <a:moveTo>
                    <a:pt x="316" y="2524"/>
                  </a:moveTo>
                  <a:cubicBezTo>
                    <a:pt x="288" y="2524"/>
                    <a:pt x="260" y="2552"/>
                    <a:pt x="260" y="2580"/>
                  </a:cubicBezTo>
                  <a:cubicBezTo>
                    <a:pt x="260" y="2617"/>
                    <a:pt x="288" y="2635"/>
                    <a:pt x="316" y="2635"/>
                  </a:cubicBezTo>
                  <a:lnTo>
                    <a:pt x="780" y="2635"/>
                  </a:lnTo>
                  <a:cubicBezTo>
                    <a:pt x="817" y="2635"/>
                    <a:pt x="845" y="2617"/>
                    <a:pt x="845" y="2580"/>
                  </a:cubicBezTo>
                  <a:cubicBezTo>
                    <a:pt x="845" y="2552"/>
                    <a:pt x="817" y="2524"/>
                    <a:pt x="780" y="2524"/>
                  </a:cubicBezTo>
                  <a:close/>
                  <a:moveTo>
                    <a:pt x="1244" y="2524"/>
                  </a:moveTo>
                  <a:cubicBezTo>
                    <a:pt x="1216" y="2524"/>
                    <a:pt x="1188" y="2552"/>
                    <a:pt x="1188" y="2580"/>
                  </a:cubicBezTo>
                  <a:cubicBezTo>
                    <a:pt x="1188" y="2617"/>
                    <a:pt x="1216" y="2635"/>
                    <a:pt x="1244" y="2635"/>
                  </a:cubicBezTo>
                  <a:lnTo>
                    <a:pt x="1708" y="2635"/>
                  </a:lnTo>
                  <a:cubicBezTo>
                    <a:pt x="1745" y="2635"/>
                    <a:pt x="1773" y="2617"/>
                    <a:pt x="1773" y="2580"/>
                  </a:cubicBezTo>
                  <a:cubicBezTo>
                    <a:pt x="1773" y="2552"/>
                    <a:pt x="1745" y="2524"/>
                    <a:pt x="1708" y="2524"/>
                  </a:cubicBezTo>
                  <a:close/>
                  <a:moveTo>
                    <a:pt x="2171" y="2524"/>
                  </a:moveTo>
                  <a:cubicBezTo>
                    <a:pt x="2144" y="2524"/>
                    <a:pt x="2116" y="2552"/>
                    <a:pt x="2116" y="2580"/>
                  </a:cubicBezTo>
                  <a:cubicBezTo>
                    <a:pt x="2116" y="2617"/>
                    <a:pt x="2144" y="2635"/>
                    <a:pt x="2171" y="2635"/>
                  </a:cubicBezTo>
                  <a:lnTo>
                    <a:pt x="2635" y="2635"/>
                  </a:lnTo>
                  <a:cubicBezTo>
                    <a:pt x="2672" y="2635"/>
                    <a:pt x="2700" y="2617"/>
                    <a:pt x="2700" y="2580"/>
                  </a:cubicBezTo>
                  <a:cubicBezTo>
                    <a:pt x="2700" y="2552"/>
                    <a:pt x="2672" y="2524"/>
                    <a:pt x="2635" y="2524"/>
                  </a:cubicBezTo>
                  <a:close/>
                  <a:moveTo>
                    <a:pt x="3099" y="2524"/>
                  </a:moveTo>
                  <a:cubicBezTo>
                    <a:pt x="3071" y="2524"/>
                    <a:pt x="3043" y="2552"/>
                    <a:pt x="3043" y="2580"/>
                  </a:cubicBezTo>
                  <a:cubicBezTo>
                    <a:pt x="3043" y="2617"/>
                    <a:pt x="3071" y="2635"/>
                    <a:pt x="3099" y="2635"/>
                  </a:cubicBezTo>
                  <a:lnTo>
                    <a:pt x="3563" y="2635"/>
                  </a:lnTo>
                  <a:cubicBezTo>
                    <a:pt x="3600" y="2635"/>
                    <a:pt x="3628" y="2617"/>
                    <a:pt x="3628" y="2580"/>
                  </a:cubicBezTo>
                  <a:cubicBezTo>
                    <a:pt x="3628" y="2552"/>
                    <a:pt x="3600" y="2524"/>
                    <a:pt x="3563" y="2524"/>
                  </a:cubicBezTo>
                  <a:close/>
                  <a:moveTo>
                    <a:pt x="4027" y="2524"/>
                  </a:moveTo>
                  <a:cubicBezTo>
                    <a:pt x="3999" y="2524"/>
                    <a:pt x="3971" y="2552"/>
                    <a:pt x="3971" y="2580"/>
                  </a:cubicBezTo>
                  <a:cubicBezTo>
                    <a:pt x="3971" y="2617"/>
                    <a:pt x="3999" y="2635"/>
                    <a:pt x="4027" y="2635"/>
                  </a:cubicBezTo>
                  <a:lnTo>
                    <a:pt x="4491" y="2635"/>
                  </a:lnTo>
                  <a:cubicBezTo>
                    <a:pt x="4528" y="2635"/>
                    <a:pt x="4556" y="2617"/>
                    <a:pt x="4556" y="2580"/>
                  </a:cubicBezTo>
                  <a:cubicBezTo>
                    <a:pt x="4556" y="2552"/>
                    <a:pt x="4528" y="2524"/>
                    <a:pt x="4491" y="2524"/>
                  </a:cubicBezTo>
                  <a:close/>
                  <a:moveTo>
                    <a:pt x="4954" y="2524"/>
                  </a:moveTo>
                  <a:cubicBezTo>
                    <a:pt x="4927" y="2524"/>
                    <a:pt x="4899" y="2552"/>
                    <a:pt x="4899" y="2580"/>
                  </a:cubicBezTo>
                  <a:cubicBezTo>
                    <a:pt x="4899" y="2617"/>
                    <a:pt x="4927" y="2635"/>
                    <a:pt x="4954" y="2635"/>
                  </a:cubicBezTo>
                  <a:lnTo>
                    <a:pt x="5418" y="2635"/>
                  </a:lnTo>
                  <a:cubicBezTo>
                    <a:pt x="5455" y="2635"/>
                    <a:pt x="5483" y="2617"/>
                    <a:pt x="5483" y="2580"/>
                  </a:cubicBezTo>
                  <a:cubicBezTo>
                    <a:pt x="5483" y="2552"/>
                    <a:pt x="5455" y="2524"/>
                    <a:pt x="5418" y="25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"/>
            <p:cNvSpPr/>
            <p:nvPr/>
          </p:nvSpPr>
          <p:spPr>
            <a:xfrm>
              <a:off x="6048099" y="1992822"/>
              <a:ext cx="6608" cy="77234"/>
            </a:xfrm>
            <a:custGeom>
              <a:rect b="b" l="l" r="r" t="t"/>
              <a:pathLst>
                <a:path extrusionOk="0" h="1309" w="112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26"/>
                  </a:lnTo>
                  <a:cubicBezTo>
                    <a:pt x="0" y="353"/>
                    <a:pt x="28" y="381"/>
                    <a:pt x="56" y="381"/>
                  </a:cubicBezTo>
                  <a:cubicBezTo>
                    <a:pt x="93" y="381"/>
                    <a:pt x="112" y="353"/>
                    <a:pt x="112" y="326"/>
                  </a:cubicBezTo>
                  <a:lnTo>
                    <a:pt x="112" y="66"/>
                  </a:lnTo>
                  <a:cubicBezTo>
                    <a:pt x="112" y="29"/>
                    <a:pt x="93" y="1"/>
                    <a:pt x="56" y="1"/>
                  </a:cubicBezTo>
                  <a:close/>
                  <a:moveTo>
                    <a:pt x="56" y="734"/>
                  </a:moveTo>
                  <a:cubicBezTo>
                    <a:pt x="28" y="734"/>
                    <a:pt x="0" y="752"/>
                    <a:pt x="0" y="789"/>
                  </a:cubicBezTo>
                  <a:lnTo>
                    <a:pt x="0" y="1253"/>
                  </a:lnTo>
                  <a:cubicBezTo>
                    <a:pt x="0" y="1281"/>
                    <a:pt x="28" y="1309"/>
                    <a:pt x="56" y="1309"/>
                  </a:cubicBezTo>
                  <a:cubicBezTo>
                    <a:pt x="93" y="1309"/>
                    <a:pt x="112" y="1281"/>
                    <a:pt x="112" y="1253"/>
                  </a:cubicBezTo>
                  <a:lnTo>
                    <a:pt x="112" y="789"/>
                  </a:lnTo>
                  <a:cubicBezTo>
                    <a:pt x="112" y="752"/>
                    <a:pt x="93" y="734"/>
                    <a:pt x="56" y="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"/>
            <p:cNvSpPr/>
            <p:nvPr/>
          </p:nvSpPr>
          <p:spPr>
            <a:xfrm>
              <a:off x="6344236" y="1821005"/>
              <a:ext cx="327346" cy="131399"/>
            </a:xfrm>
            <a:custGeom>
              <a:rect b="b" l="l" r="r" t="t"/>
              <a:pathLst>
                <a:path extrusionOk="0" h="2227" w="5548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20" y="111"/>
                  </a:lnTo>
                  <a:cubicBezTo>
                    <a:pt x="557" y="111"/>
                    <a:pt x="585" y="93"/>
                    <a:pt x="585" y="56"/>
                  </a:cubicBezTo>
                  <a:cubicBezTo>
                    <a:pt x="585" y="28"/>
                    <a:pt x="557" y="0"/>
                    <a:pt x="520" y="0"/>
                  </a:cubicBezTo>
                  <a:close/>
                  <a:moveTo>
                    <a:pt x="983" y="0"/>
                  </a:moveTo>
                  <a:cubicBezTo>
                    <a:pt x="956" y="0"/>
                    <a:pt x="928" y="28"/>
                    <a:pt x="928" y="56"/>
                  </a:cubicBezTo>
                  <a:cubicBezTo>
                    <a:pt x="928" y="93"/>
                    <a:pt x="956" y="111"/>
                    <a:pt x="983" y="111"/>
                  </a:cubicBezTo>
                  <a:lnTo>
                    <a:pt x="1447" y="111"/>
                  </a:lnTo>
                  <a:cubicBezTo>
                    <a:pt x="1484" y="111"/>
                    <a:pt x="1512" y="93"/>
                    <a:pt x="1512" y="56"/>
                  </a:cubicBezTo>
                  <a:cubicBezTo>
                    <a:pt x="1512" y="28"/>
                    <a:pt x="1484" y="0"/>
                    <a:pt x="1447" y="0"/>
                  </a:cubicBezTo>
                  <a:close/>
                  <a:moveTo>
                    <a:pt x="1911" y="0"/>
                  </a:moveTo>
                  <a:cubicBezTo>
                    <a:pt x="1883" y="0"/>
                    <a:pt x="1855" y="28"/>
                    <a:pt x="1855" y="56"/>
                  </a:cubicBezTo>
                  <a:cubicBezTo>
                    <a:pt x="1855" y="93"/>
                    <a:pt x="1883" y="111"/>
                    <a:pt x="1911" y="111"/>
                  </a:cubicBezTo>
                  <a:lnTo>
                    <a:pt x="2375" y="111"/>
                  </a:lnTo>
                  <a:cubicBezTo>
                    <a:pt x="2412" y="111"/>
                    <a:pt x="2440" y="93"/>
                    <a:pt x="2440" y="56"/>
                  </a:cubicBezTo>
                  <a:cubicBezTo>
                    <a:pt x="2440" y="28"/>
                    <a:pt x="2412" y="0"/>
                    <a:pt x="2375" y="0"/>
                  </a:cubicBezTo>
                  <a:close/>
                  <a:moveTo>
                    <a:pt x="2839" y="0"/>
                  </a:moveTo>
                  <a:cubicBezTo>
                    <a:pt x="2811" y="0"/>
                    <a:pt x="2783" y="28"/>
                    <a:pt x="2783" y="56"/>
                  </a:cubicBezTo>
                  <a:cubicBezTo>
                    <a:pt x="2783" y="93"/>
                    <a:pt x="2811" y="111"/>
                    <a:pt x="2839" y="111"/>
                  </a:cubicBezTo>
                  <a:lnTo>
                    <a:pt x="3303" y="111"/>
                  </a:lnTo>
                  <a:cubicBezTo>
                    <a:pt x="3340" y="111"/>
                    <a:pt x="3368" y="93"/>
                    <a:pt x="3368" y="56"/>
                  </a:cubicBezTo>
                  <a:cubicBezTo>
                    <a:pt x="3368" y="28"/>
                    <a:pt x="3340" y="0"/>
                    <a:pt x="3303" y="0"/>
                  </a:cubicBezTo>
                  <a:close/>
                  <a:moveTo>
                    <a:pt x="3766" y="0"/>
                  </a:moveTo>
                  <a:cubicBezTo>
                    <a:pt x="3739" y="0"/>
                    <a:pt x="3711" y="19"/>
                    <a:pt x="3711" y="56"/>
                  </a:cubicBezTo>
                  <a:cubicBezTo>
                    <a:pt x="3711" y="93"/>
                    <a:pt x="3739" y="111"/>
                    <a:pt x="3766" y="111"/>
                  </a:cubicBezTo>
                  <a:lnTo>
                    <a:pt x="3850" y="111"/>
                  </a:lnTo>
                  <a:lnTo>
                    <a:pt x="3850" y="380"/>
                  </a:lnTo>
                  <a:cubicBezTo>
                    <a:pt x="3850" y="418"/>
                    <a:pt x="3878" y="436"/>
                    <a:pt x="3906" y="436"/>
                  </a:cubicBezTo>
                  <a:cubicBezTo>
                    <a:pt x="3943" y="436"/>
                    <a:pt x="3971" y="418"/>
                    <a:pt x="3971" y="380"/>
                  </a:cubicBezTo>
                  <a:lnTo>
                    <a:pt x="3971" y="56"/>
                  </a:lnTo>
                  <a:cubicBezTo>
                    <a:pt x="3971" y="19"/>
                    <a:pt x="3943" y="0"/>
                    <a:pt x="3906" y="0"/>
                  </a:cubicBezTo>
                  <a:close/>
                  <a:moveTo>
                    <a:pt x="3906" y="789"/>
                  </a:moveTo>
                  <a:cubicBezTo>
                    <a:pt x="3878" y="789"/>
                    <a:pt x="3850" y="816"/>
                    <a:pt x="3850" y="844"/>
                  </a:cubicBezTo>
                  <a:lnTo>
                    <a:pt x="3850" y="1308"/>
                  </a:lnTo>
                  <a:cubicBezTo>
                    <a:pt x="3850" y="1345"/>
                    <a:pt x="3878" y="1364"/>
                    <a:pt x="3906" y="1364"/>
                  </a:cubicBezTo>
                  <a:cubicBezTo>
                    <a:pt x="3943" y="1364"/>
                    <a:pt x="3971" y="1345"/>
                    <a:pt x="3971" y="1308"/>
                  </a:cubicBezTo>
                  <a:lnTo>
                    <a:pt x="3971" y="844"/>
                  </a:lnTo>
                  <a:cubicBezTo>
                    <a:pt x="3971" y="816"/>
                    <a:pt x="3943" y="789"/>
                    <a:pt x="3906" y="789"/>
                  </a:cubicBezTo>
                  <a:close/>
                  <a:moveTo>
                    <a:pt x="3906" y="1716"/>
                  </a:moveTo>
                  <a:cubicBezTo>
                    <a:pt x="3878" y="1716"/>
                    <a:pt x="3850" y="1744"/>
                    <a:pt x="3850" y="1772"/>
                  </a:cubicBezTo>
                  <a:lnTo>
                    <a:pt x="3850" y="2162"/>
                  </a:lnTo>
                  <a:cubicBezTo>
                    <a:pt x="3850" y="2199"/>
                    <a:pt x="3878" y="2227"/>
                    <a:pt x="3906" y="2227"/>
                  </a:cubicBezTo>
                  <a:lnTo>
                    <a:pt x="3980" y="2227"/>
                  </a:lnTo>
                  <a:cubicBezTo>
                    <a:pt x="4017" y="2227"/>
                    <a:pt x="4035" y="2199"/>
                    <a:pt x="4035" y="2162"/>
                  </a:cubicBezTo>
                  <a:cubicBezTo>
                    <a:pt x="4035" y="2134"/>
                    <a:pt x="4017" y="2106"/>
                    <a:pt x="3980" y="2106"/>
                  </a:cubicBezTo>
                  <a:lnTo>
                    <a:pt x="3971" y="2106"/>
                  </a:lnTo>
                  <a:lnTo>
                    <a:pt x="3971" y="1772"/>
                  </a:lnTo>
                  <a:cubicBezTo>
                    <a:pt x="3971" y="1744"/>
                    <a:pt x="3943" y="1716"/>
                    <a:pt x="3906" y="1716"/>
                  </a:cubicBezTo>
                  <a:close/>
                  <a:moveTo>
                    <a:pt x="4444" y="2106"/>
                  </a:moveTo>
                  <a:cubicBezTo>
                    <a:pt x="4416" y="2106"/>
                    <a:pt x="4388" y="2134"/>
                    <a:pt x="4388" y="2162"/>
                  </a:cubicBezTo>
                  <a:cubicBezTo>
                    <a:pt x="4388" y="2199"/>
                    <a:pt x="4416" y="2227"/>
                    <a:pt x="4444" y="2227"/>
                  </a:cubicBezTo>
                  <a:lnTo>
                    <a:pt x="4907" y="2227"/>
                  </a:lnTo>
                  <a:cubicBezTo>
                    <a:pt x="4945" y="2227"/>
                    <a:pt x="4963" y="2199"/>
                    <a:pt x="4963" y="2162"/>
                  </a:cubicBezTo>
                  <a:cubicBezTo>
                    <a:pt x="4963" y="2134"/>
                    <a:pt x="4945" y="2106"/>
                    <a:pt x="4907" y="2106"/>
                  </a:cubicBezTo>
                  <a:close/>
                  <a:moveTo>
                    <a:pt x="5371" y="2106"/>
                  </a:moveTo>
                  <a:cubicBezTo>
                    <a:pt x="5343" y="2106"/>
                    <a:pt x="5316" y="2134"/>
                    <a:pt x="5316" y="2162"/>
                  </a:cubicBezTo>
                  <a:cubicBezTo>
                    <a:pt x="5316" y="2199"/>
                    <a:pt x="5343" y="2227"/>
                    <a:pt x="5371" y="2227"/>
                  </a:cubicBezTo>
                  <a:lnTo>
                    <a:pt x="5492" y="2227"/>
                  </a:lnTo>
                  <a:cubicBezTo>
                    <a:pt x="5520" y="2227"/>
                    <a:pt x="5548" y="2199"/>
                    <a:pt x="5548" y="2162"/>
                  </a:cubicBezTo>
                  <a:cubicBezTo>
                    <a:pt x="5548" y="2134"/>
                    <a:pt x="5520" y="2106"/>
                    <a:pt x="5492" y="2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"/>
            <p:cNvSpPr/>
            <p:nvPr/>
          </p:nvSpPr>
          <p:spPr>
            <a:xfrm>
              <a:off x="7379802" y="2174552"/>
              <a:ext cx="423166" cy="165915"/>
            </a:xfrm>
            <a:custGeom>
              <a:rect b="b" l="l" r="r" t="t"/>
              <a:pathLst>
                <a:path extrusionOk="0" h="2812" w="7172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"/>
            <p:cNvSpPr/>
            <p:nvPr/>
          </p:nvSpPr>
          <p:spPr>
            <a:xfrm>
              <a:off x="7580708" y="2958941"/>
              <a:ext cx="85436" cy="160428"/>
            </a:xfrm>
            <a:custGeom>
              <a:rect b="b" l="l" r="r" t="t"/>
              <a:pathLst>
                <a:path extrusionOk="0" h="2719" w="1448">
                  <a:moveTo>
                    <a:pt x="1392" y="0"/>
                  </a:moveTo>
                  <a:cubicBezTo>
                    <a:pt x="1364" y="0"/>
                    <a:pt x="1336" y="28"/>
                    <a:pt x="1336" y="65"/>
                  </a:cubicBezTo>
                  <a:lnTo>
                    <a:pt x="1336" y="529"/>
                  </a:lnTo>
                  <a:cubicBezTo>
                    <a:pt x="1336" y="557"/>
                    <a:pt x="1364" y="585"/>
                    <a:pt x="1392" y="585"/>
                  </a:cubicBezTo>
                  <a:cubicBezTo>
                    <a:pt x="1429" y="585"/>
                    <a:pt x="1447" y="557"/>
                    <a:pt x="1447" y="529"/>
                  </a:cubicBezTo>
                  <a:lnTo>
                    <a:pt x="1447" y="65"/>
                  </a:lnTo>
                  <a:cubicBezTo>
                    <a:pt x="1447" y="28"/>
                    <a:pt x="1429" y="0"/>
                    <a:pt x="1392" y="0"/>
                  </a:cubicBezTo>
                  <a:close/>
                  <a:moveTo>
                    <a:pt x="1392" y="928"/>
                  </a:moveTo>
                  <a:cubicBezTo>
                    <a:pt x="1364" y="928"/>
                    <a:pt x="1336" y="956"/>
                    <a:pt x="1336" y="993"/>
                  </a:cubicBezTo>
                  <a:lnTo>
                    <a:pt x="1336" y="1457"/>
                  </a:lnTo>
                  <a:cubicBezTo>
                    <a:pt x="1336" y="1485"/>
                    <a:pt x="1364" y="1512"/>
                    <a:pt x="1392" y="1512"/>
                  </a:cubicBezTo>
                  <a:cubicBezTo>
                    <a:pt x="1429" y="1512"/>
                    <a:pt x="1447" y="1485"/>
                    <a:pt x="1447" y="1457"/>
                  </a:cubicBezTo>
                  <a:lnTo>
                    <a:pt x="1447" y="993"/>
                  </a:lnTo>
                  <a:cubicBezTo>
                    <a:pt x="1447" y="956"/>
                    <a:pt x="1429" y="928"/>
                    <a:pt x="1392" y="928"/>
                  </a:cubicBezTo>
                  <a:close/>
                  <a:moveTo>
                    <a:pt x="520" y="1447"/>
                  </a:moveTo>
                  <a:cubicBezTo>
                    <a:pt x="483" y="1447"/>
                    <a:pt x="455" y="1475"/>
                    <a:pt x="455" y="1503"/>
                  </a:cubicBezTo>
                  <a:cubicBezTo>
                    <a:pt x="455" y="1540"/>
                    <a:pt x="483" y="1559"/>
                    <a:pt x="520" y="1559"/>
                  </a:cubicBezTo>
                  <a:lnTo>
                    <a:pt x="983" y="1559"/>
                  </a:lnTo>
                  <a:cubicBezTo>
                    <a:pt x="1011" y="1559"/>
                    <a:pt x="1039" y="1540"/>
                    <a:pt x="1039" y="1503"/>
                  </a:cubicBezTo>
                  <a:cubicBezTo>
                    <a:pt x="1039" y="1475"/>
                    <a:pt x="1011" y="1447"/>
                    <a:pt x="983" y="1447"/>
                  </a:cubicBezTo>
                  <a:close/>
                  <a:moveTo>
                    <a:pt x="56" y="1447"/>
                  </a:moveTo>
                  <a:cubicBezTo>
                    <a:pt x="28" y="1447"/>
                    <a:pt x="0" y="1475"/>
                    <a:pt x="0" y="1503"/>
                  </a:cubicBezTo>
                  <a:lnTo>
                    <a:pt x="0" y="1967"/>
                  </a:lnTo>
                  <a:cubicBezTo>
                    <a:pt x="0" y="2004"/>
                    <a:pt x="28" y="2032"/>
                    <a:pt x="56" y="2032"/>
                  </a:cubicBezTo>
                  <a:cubicBezTo>
                    <a:pt x="93" y="2032"/>
                    <a:pt x="111" y="2004"/>
                    <a:pt x="111" y="1967"/>
                  </a:cubicBezTo>
                  <a:lnTo>
                    <a:pt x="111" y="1503"/>
                  </a:lnTo>
                  <a:cubicBezTo>
                    <a:pt x="111" y="1475"/>
                    <a:pt x="93" y="1447"/>
                    <a:pt x="56" y="1447"/>
                  </a:cubicBezTo>
                  <a:close/>
                  <a:moveTo>
                    <a:pt x="56" y="2375"/>
                  </a:moveTo>
                  <a:cubicBezTo>
                    <a:pt x="28" y="2375"/>
                    <a:pt x="0" y="2403"/>
                    <a:pt x="0" y="2431"/>
                  </a:cubicBezTo>
                  <a:lnTo>
                    <a:pt x="0" y="2653"/>
                  </a:lnTo>
                  <a:cubicBezTo>
                    <a:pt x="0" y="2690"/>
                    <a:pt x="28" y="2718"/>
                    <a:pt x="56" y="2718"/>
                  </a:cubicBezTo>
                  <a:cubicBezTo>
                    <a:pt x="93" y="2718"/>
                    <a:pt x="111" y="2690"/>
                    <a:pt x="111" y="2653"/>
                  </a:cubicBezTo>
                  <a:lnTo>
                    <a:pt x="111" y="2431"/>
                  </a:lnTo>
                  <a:cubicBezTo>
                    <a:pt x="111" y="2403"/>
                    <a:pt x="93" y="2375"/>
                    <a:pt x="56" y="2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"/>
            <p:cNvSpPr/>
            <p:nvPr/>
          </p:nvSpPr>
          <p:spPr>
            <a:xfrm>
              <a:off x="8240247" y="1261064"/>
              <a:ext cx="108447" cy="108388"/>
            </a:xfrm>
            <a:custGeom>
              <a:rect b="b" l="l" r="r" t="t"/>
              <a:pathLst>
                <a:path extrusionOk="0" h="1837" w="1838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"/>
            <p:cNvSpPr/>
            <p:nvPr/>
          </p:nvSpPr>
          <p:spPr>
            <a:xfrm>
              <a:off x="6505138" y="1371577"/>
              <a:ext cx="121545" cy="121073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"/>
            <p:cNvSpPr/>
            <p:nvPr/>
          </p:nvSpPr>
          <p:spPr>
            <a:xfrm>
              <a:off x="5442194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"/>
            <p:cNvSpPr/>
            <p:nvPr/>
          </p:nvSpPr>
          <p:spPr>
            <a:xfrm>
              <a:off x="5509517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"/>
            <p:cNvSpPr/>
            <p:nvPr/>
          </p:nvSpPr>
          <p:spPr>
            <a:xfrm>
              <a:off x="5442194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"/>
            <p:cNvSpPr/>
            <p:nvPr/>
          </p:nvSpPr>
          <p:spPr>
            <a:xfrm>
              <a:off x="5509517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"/>
            <p:cNvSpPr/>
            <p:nvPr/>
          </p:nvSpPr>
          <p:spPr>
            <a:xfrm>
              <a:off x="8380379" y="2008694"/>
              <a:ext cx="26315" cy="25784"/>
            </a:xfrm>
            <a:custGeom>
              <a:rect b="b" l="l" r="r" t="t"/>
              <a:pathLst>
                <a:path extrusionOk="0" h="437" w="446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"/>
            <p:cNvSpPr/>
            <p:nvPr/>
          </p:nvSpPr>
          <p:spPr>
            <a:xfrm>
              <a:off x="8380379" y="1940840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"/>
            <p:cNvSpPr/>
            <p:nvPr/>
          </p:nvSpPr>
          <p:spPr>
            <a:xfrm>
              <a:off x="7173999" y="2893271"/>
              <a:ext cx="6608" cy="43839"/>
            </a:xfrm>
            <a:custGeom>
              <a:rect b="b" l="l" r="r" t="t"/>
              <a:pathLst>
                <a:path extrusionOk="0" h="743" w="112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"/>
            <p:cNvSpPr/>
            <p:nvPr/>
          </p:nvSpPr>
          <p:spPr>
            <a:xfrm>
              <a:off x="7173999" y="2988502"/>
              <a:ext cx="6608" cy="43839"/>
            </a:xfrm>
            <a:custGeom>
              <a:rect b="b" l="l" r="r" t="t"/>
              <a:pathLst>
                <a:path extrusionOk="0" h="743" w="112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"/>
            <p:cNvSpPr/>
            <p:nvPr/>
          </p:nvSpPr>
          <p:spPr>
            <a:xfrm>
              <a:off x="7203028" y="2959472"/>
              <a:ext cx="43839" cy="6608"/>
            </a:xfrm>
            <a:custGeom>
              <a:rect b="b" l="l" r="r" t="t"/>
              <a:pathLst>
                <a:path extrusionOk="0" h="112" w="743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"/>
            <p:cNvSpPr/>
            <p:nvPr/>
          </p:nvSpPr>
          <p:spPr>
            <a:xfrm>
              <a:off x="7107797" y="2959472"/>
              <a:ext cx="43839" cy="6608"/>
            </a:xfrm>
            <a:custGeom>
              <a:rect b="b" l="l" r="r" t="t"/>
              <a:pathLst>
                <a:path extrusionOk="0" h="112" w="743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"/>
            <p:cNvSpPr/>
            <p:nvPr/>
          </p:nvSpPr>
          <p:spPr>
            <a:xfrm>
              <a:off x="7130750" y="2983015"/>
              <a:ext cx="25784" cy="26315"/>
            </a:xfrm>
            <a:custGeom>
              <a:rect b="b" l="l" r="r" t="t"/>
              <a:pathLst>
                <a:path extrusionOk="0" h="446" w="437">
                  <a:moveTo>
                    <a:pt x="1" y="446"/>
                  </a:moveTo>
                  <a:lnTo>
                    <a:pt x="43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"/>
            <p:cNvSpPr/>
            <p:nvPr/>
          </p:nvSpPr>
          <p:spPr>
            <a:xfrm>
              <a:off x="7126914" y="2979592"/>
              <a:ext cx="33985" cy="33572"/>
            </a:xfrm>
            <a:custGeom>
              <a:rect b="b" l="l" r="r" t="t"/>
              <a:pathLst>
                <a:path extrusionOk="0" h="569" w="576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29" y="559"/>
                    <a:pt x="47" y="569"/>
                    <a:pt x="66" y="569"/>
                  </a:cubicBezTo>
                  <a:cubicBezTo>
                    <a:pt x="75" y="56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"/>
            <p:cNvSpPr/>
            <p:nvPr/>
          </p:nvSpPr>
          <p:spPr>
            <a:xfrm>
              <a:off x="7198072" y="2915692"/>
              <a:ext cx="26374" cy="26315"/>
            </a:xfrm>
            <a:custGeom>
              <a:rect b="b" l="l" r="r" t="t"/>
              <a:pathLst>
                <a:path extrusionOk="0" h="446" w="447">
                  <a:moveTo>
                    <a:pt x="1" y="446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"/>
            <p:cNvSpPr/>
            <p:nvPr/>
          </p:nvSpPr>
          <p:spPr>
            <a:xfrm>
              <a:off x="7194237" y="2912270"/>
              <a:ext cx="33985" cy="33041"/>
            </a:xfrm>
            <a:custGeom>
              <a:rect b="b" l="l" r="r" t="t"/>
              <a:pathLst>
                <a:path extrusionOk="0" h="560" w="576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38" y="559"/>
                    <a:pt x="47" y="559"/>
                    <a:pt x="66" y="559"/>
                  </a:cubicBezTo>
                  <a:cubicBezTo>
                    <a:pt x="75" y="55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"/>
            <p:cNvSpPr/>
            <p:nvPr/>
          </p:nvSpPr>
          <p:spPr>
            <a:xfrm>
              <a:off x="7130750" y="2915692"/>
              <a:ext cx="25784" cy="26315"/>
            </a:xfrm>
            <a:custGeom>
              <a:rect b="b" l="l" r="r" t="t"/>
              <a:pathLst>
                <a:path extrusionOk="0" h="446" w="437">
                  <a:moveTo>
                    <a:pt x="1" y="0"/>
                  </a:moveTo>
                  <a:lnTo>
                    <a:pt x="437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"/>
            <p:cNvSpPr/>
            <p:nvPr/>
          </p:nvSpPr>
          <p:spPr>
            <a:xfrm>
              <a:off x="7126914" y="2912270"/>
              <a:ext cx="33985" cy="33041"/>
            </a:xfrm>
            <a:custGeom>
              <a:rect b="b" l="l" r="r" t="t"/>
              <a:pathLst>
                <a:path extrusionOk="0" h="560" w="576">
                  <a:moveTo>
                    <a:pt x="65" y="0"/>
                  </a:moveTo>
                  <a:cubicBezTo>
                    <a:pt x="49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59"/>
                    <a:pt x="511" y="559"/>
                  </a:cubicBezTo>
                  <a:cubicBezTo>
                    <a:pt x="520" y="55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"/>
            <p:cNvSpPr/>
            <p:nvPr/>
          </p:nvSpPr>
          <p:spPr>
            <a:xfrm>
              <a:off x="7198072" y="2983015"/>
              <a:ext cx="26374" cy="26315"/>
            </a:xfrm>
            <a:custGeom>
              <a:rect b="b" l="l" r="r" t="t"/>
              <a:pathLst>
                <a:path extrusionOk="0" h="446" w="447">
                  <a:moveTo>
                    <a:pt x="1" y="0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"/>
            <p:cNvSpPr/>
            <p:nvPr/>
          </p:nvSpPr>
          <p:spPr>
            <a:xfrm>
              <a:off x="7194237" y="2979592"/>
              <a:ext cx="33985" cy="33572"/>
            </a:xfrm>
            <a:custGeom>
              <a:rect b="b" l="l" r="r" t="t"/>
              <a:pathLst>
                <a:path extrusionOk="0" h="569" w="576">
                  <a:moveTo>
                    <a:pt x="65" y="0"/>
                  </a:moveTo>
                  <a:cubicBezTo>
                    <a:pt x="50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69"/>
                    <a:pt x="511" y="569"/>
                  </a:cubicBezTo>
                  <a:cubicBezTo>
                    <a:pt x="520" y="56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"/>
            <p:cNvSpPr/>
            <p:nvPr/>
          </p:nvSpPr>
          <p:spPr>
            <a:xfrm>
              <a:off x="6401705" y="1879536"/>
              <a:ext cx="52571" cy="52040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"/>
            <p:cNvSpPr/>
            <p:nvPr/>
          </p:nvSpPr>
          <p:spPr>
            <a:xfrm>
              <a:off x="8286210" y="1697806"/>
              <a:ext cx="47145" cy="47674"/>
            </a:xfrm>
            <a:custGeom>
              <a:rect b="b" l="l" r="r" t="t"/>
              <a:pathLst>
                <a:path extrusionOk="0" h="808" w="799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"/>
            <p:cNvSpPr/>
            <p:nvPr/>
          </p:nvSpPr>
          <p:spPr>
            <a:xfrm>
              <a:off x="8222723" y="3615765"/>
              <a:ext cx="33454" cy="33454"/>
            </a:xfrm>
            <a:custGeom>
              <a:rect b="b" l="l" r="r" t="t"/>
              <a:pathLst>
                <a:path extrusionOk="0" h="567" w="567">
                  <a:moveTo>
                    <a:pt x="288" y="112"/>
                  </a:moveTo>
                  <a:cubicBezTo>
                    <a:pt x="381" y="112"/>
                    <a:pt x="455" y="186"/>
                    <a:pt x="455" y="279"/>
                  </a:cubicBezTo>
                  <a:cubicBezTo>
                    <a:pt x="455" y="371"/>
                    <a:pt x="381" y="445"/>
                    <a:pt x="288" y="445"/>
                  </a:cubicBezTo>
                  <a:cubicBezTo>
                    <a:pt x="196" y="445"/>
                    <a:pt x="121" y="371"/>
                    <a:pt x="121" y="279"/>
                  </a:cubicBezTo>
                  <a:cubicBezTo>
                    <a:pt x="121" y="186"/>
                    <a:pt x="196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46" y="566"/>
                    <a:pt x="567" y="436"/>
                    <a:pt x="567" y="279"/>
                  </a:cubicBezTo>
                  <a:cubicBezTo>
                    <a:pt x="567" y="121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"/>
            <p:cNvSpPr/>
            <p:nvPr/>
          </p:nvSpPr>
          <p:spPr>
            <a:xfrm>
              <a:off x="5649591" y="1243540"/>
              <a:ext cx="33454" cy="32864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"/>
            <p:cNvSpPr/>
            <p:nvPr/>
          </p:nvSpPr>
          <p:spPr>
            <a:xfrm>
              <a:off x="6843404" y="1371577"/>
              <a:ext cx="517865" cy="515682"/>
            </a:xfrm>
            <a:custGeom>
              <a:rect b="b" l="l" r="r" t="t"/>
              <a:pathLst>
                <a:path extrusionOk="0" h="8740" w="8777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"/>
            <p:cNvSpPr/>
            <p:nvPr/>
          </p:nvSpPr>
          <p:spPr>
            <a:xfrm>
              <a:off x="7731226" y="2764939"/>
              <a:ext cx="652509" cy="651093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"/>
            <p:cNvSpPr/>
            <p:nvPr/>
          </p:nvSpPr>
          <p:spPr>
            <a:xfrm>
              <a:off x="5349677" y="3784338"/>
              <a:ext cx="1411104" cy="6608"/>
            </a:xfrm>
            <a:custGeom>
              <a:rect b="b" l="l" r="r" t="t"/>
              <a:pathLst>
                <a:path extrusionOk="0" h="112" w="23916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3860" y="112"/>
                  </a:lnTo>
                  <a:cubicBezTo>
                    <a:pt x="23888" y="112"/>
                    <a:pt x="23916" y="84"/>
                    <a:pt x="23916" y="56"/>
                  </a:cubicBezTo>
                  <a:cubicBezTo>
                    <a:pt x="23916" y="19"/>
                    <a:pt x="23888" y="0"/>
                    <a:pt x="23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"/>
            <p:cNvSpPr/>
            <p:nvPr/>
          </p:nvSpPr>
          <p:spPr>
            <a:xfrm>
              <a:off x="5615133" y="3875734"/>
              <a:ext cx="879668" cy="6608"/>
            </a:xfrm>
            <a:custGeom>
              <a:rect b="b" l="l" r="r" t="t"/>
              <a:pathLst>
                <a:path extrusionOk="0" h="112" w="14909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14853" y="112"/>
                  </a:lnTo>
                  <a:cubicBezTo>
                    <a:pt x="14890" y="112"/>
                    <a:pt x="14908" y="93"/>
                    <a:pt x="14908" y="56"/>
                  </a:cubicBezTo>
                  <a:cubicBezTo>
                    <a:pt x="14908" y="28"/>
                    <a:pt x="14890" y="1"/>
                    <a:pt x="14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"/>
            <p:cNvSpPr/>
            <p:nvPr/>
          </p:nvSpPr>
          <p:spPr>
            <a:xfrm>
              <a:off x="7107207" y="3142854"/>
              <a:ext cx="958496" cy="662893"/>
            </a:xfrm>
            <a:custGeom>
              <a:rect b="b" l="l" r="r" t="t"/>
              <a:pathLst>
                <a:path extrusionOk="0" h="11235" w="16245">
                  <a:moveTo>
                    <a:pt x="418" y="0"/>
                  </a:moveTo>
                  <a:cubicBezTo>
                    <a:pt x="186" y="0"/>
                    <a:pt x="1" y="186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096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"/>
            <p:cNvSpPr/>
            <p:nvPr/>
          </p:nvSpPr>
          <p:spPr>
            <a:xfrm>
              <a:off x="7103372" y="3139550"/>
              <a:ext cx="966166" cy="669442"/>
            </a:xfrm>
            <a:custGeom>
              <a:rect b="b" l="l" r="r" t="t"/>
              <a:pathLst>
                <a:path extrusionOk="0" h="11346" w="16375">
                  <a:moveTo>
                    <a:pt x="15883" y="112"/>
                  </a:moveTo>
                  <a:cubicBezTo>
                    <a:pt x="16087" y="112"/>
                    <a:pt x="16254" y="279"/>
                    <a:pt x="16254" y="483"/>
                  </a:cubicBezTo>
                  <a:lnTo>
                    <a:pt x="16254" y="11142"/>
                  </a:lnTo>
                  <a:cubicBezTo>
                    <a:pt x="16254" y="11188"/>
                    <a:pt x="16217" y="11235"/>
                    <a:pt x="16161" y="11235"/>
                  </a:cubicBezTo>
                  <a:lnTo>
                    <a:pt x="205" y="11235"/>
                  </a:lnTo>
                  <a:cubicBezTo>
                    <a:pt x="159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4" y="1"/>
                    <a:pt x="1" y="214"/>
                    <a:pt x="1" y="483"/>
                  </a:cubicBezTo>
                  <a:lnTo>
                    <a:pt x="1" y="11142"/>
                  </a:lnTo>
                  <a:cubicBezTo>
                    <a:pt x="1" y="11253"/>
                    <a:pt x="94" y="11346"/>
                    <a:pt x="214" y="11346"/>
                  </a:cubicBezTo>
                  <a:lnTo>
                    <a:pt x="16161" y="11346"/>
                  </a:lnTo>
                  <a:cubicBezTo>
                    <a:pt x="16281" y="11346"/>
                    <a:pt x="16365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2" y="1"/>
                    <a:pt x="1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"/>
            <p:cNvSpPr/>
            <p:nvPr/>
          </p:nvSpPr>
          <p:spPr>
            <a:xfrm>
              <a:off x="7177303" y="3206342"/>
              <a:ext cx="818306" cy="535920"/>
            </a:xfrm>
            <a:custGeom>
              <a:rect b="b" l="l" r="r" t="t"/>
              <a:pathLst>
                <a:path extrusionOk="0" h="9083" w="13869">
                  <a:moveTo>
                    <a:pt x="0" y="0"/>
                  </a:moveTo>
                  <a:lnTo>
                    <a:pt x="0" y="1856"/>
                  </a:lnTo>
                  <a:lnTo>
                    <a:pt x="0" y="7375"/>
                  </a:lnTo>
                  <a:lnTo>
                    <a:pt x="0" y="9082"/>
                  </a:lnTo>
                  <a:lnTo>
                    <a:pt x="13869" y="908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"/>
            <p:cNvSpPr/>
            <p:nvPr/>
          </p:nvSpPr>
          <p:spPr>
            <a:xfrm>
              <a:off x="7173468" y="3203038"/>
              <a:ext cx="825445" cy="542469"/>
            </a:xfrm>
            <a:custGeom>
              <a:rect b="b" l="l" r="r" t="t"/>
              <a:pathLst>
                <a:path extrusionOk="0" h="9194" w="1399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912"/>
                  </a:lnTo>
                  <a:cubicBezTo>
                    <a:pt x="0" y="1939"/>
                    <a:pt x="28" y="1967"/>
                    <a:pt x="65" y="1967"/>
                  </a:cubicBezTo>
                  <a:cubicBezTo>
                    <a:pt x="93" y="1967"/>
                    <a:pt x="121" y="1939"/>
                    <a:pt x="121" y="1912"/>
                  </a:cubicBezTo>
                  <a:lnTo>
                    <a:pt x="121" y="112"/>
                  </a:lnTo>
                  <a:lnTo>
                    <a:pt x="13878" y="112"/>
                  </a:lnTo>
                  <a:lnTo>
                    <a:pt x="13878" y="9073"/>
                  </a:lnTo>
                  <a:lnTo>
                    <a:pt x="121" y="9073"/>
                  </a:lnTo>
                  <a:lnTo>
                    <a:pt x="121" y="7431"/>
                  </a:lnTo>
                  <a:cubicBezTo>
                    <a:pt x="121" y="7403"/>
                    <a:pt x="93" y="7376"/>
                    <a:pt x="65" y="7376"/>
                  </a:cubicBezTo>
                  <a:cubicBezTo>
                    <a:pt x="28" y="7376"/>
                    <a:pt x="0" y="7403"/>
                    <a:pt x="0" y="7431"/>
                  </a:cubicBezTo>
                  <a:lnTo>
                    <a:pt x="0" y="9138"/>
                  </a:lnTo>
                  <a:cubicBezTo>
                    <a:pt x="0" y="9166"/>
                    <a:pt x="28" y="9194"/>
                    <a:pt x="65" y="9194"/>
                  </a:cubicBezTo>
                  <a:lnTo>
                    <a:pt x="13934" y="9194"/>
                  </a:lnTo>
                  <a:cubicBezTo>
                    <a:pt x="13971" y="9194"/>
                    <a:pt x="13990" y="9166"/>
                    <a:pt x="13990" y="9138"/>
                  </a:cubicBezTo>
                  <a:lnTo>
                    <a:pt x="13990" y="56"/>
                  </a:lnTo>
                  <a:cubicBezTo>
                    <a:pt x="13990" y="28"/>
                    <a:pt x="13971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"/>
            <p:cNvSpPr/>
            <p:nvPr/>
          </p:nvSpPr>
          <p:spPr>
            <a:xfrm>
              <a:off x="7173468" y="3369427"/>
              <a:ext cx="7139" cy="180725"/>
            </a:xfrm>
            <a:custGeom>
              <a:rect b="b" l="l" r="r" t="t"/>
              <a:pathLst>
                <a:path extrusionOk="0" h="3063" w="121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006"/>
                  </a:lnTo>
                  <a:cubicBezTo>
                    <a:pt x="0" y="3043"/>
                    <a:pt x="28" y="3062"/>
                    <a:pt x="65" y="3062"/>
                  </a:cubicBezTo>
                  <a:cubicBezTo>
                    <a:pt x="93" y="3062"/>
                    <a:pt x="121" y="3043"/>
                    <a:pt x="121" y="3006"/>
                  </a:cubicBezTo>
                  <a:lnTo>
                    <a:pt x="121" y="66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"/>
            <p:cNvSpPr/>
            <p:nvPr/>
          </p:nvSpPr>
          <p:spPr>
            <a:xfrm>
              <a:off x="7575752" y="3164745"/>
              <a:ext cx="21418" cy="21418"/>
            </a:xfrm>
            <a:custGeom>
              <a:rect b="b" l="l" r="r" t="t"/>
              <a:pathLst>
                <a:path extrusionOk="0" h="363" w="363">
                  <a:moveTo>
                    <a:pt x="177" y="112"/>
                  </a:moveTo>
                  <a:cubicBezTo>
                    <a:pt x="214" y="112"/>
                    <a:pt x="251" y="139"/>
                    <a:pt x="242" y="177"/>
                  </a:cubicBezTo>
                  <a:cubicBezTo>
                    <a:pt x="242" y="214"/>
                    <a:pt x="214" y="251"/>
                    <a:pt x="177" y="251"/>
                  </a:cubicBezTo>
                  <a:cubicBezTo>
                    <a:pt x="149" y="251"/>
                    <a:pt x="112" y="214"/>
                    <a:pt x="112" y="177"/>
                  </a:cubicBezTo>
                  <a:cubicBezTo>
                    <a:pt x="112" y="149"/>
                    <a:pt x="140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1" y="84"/>
                    <a:pt x="1" y="177"/>
                  </a:cubicBezTo>
                  <a:cubicBezTo>
                    <a:pt x="1" y="279"/>
                    <a:pt x="84" y="362"/>
                    <a:pt x="177" y="362"/>
                  </a:cubicBezTo>
                  <a:cubicBezTo>
                    <a:pt x="279" y="362"/>
                    <a:pt x="362" y="279"/>
                    <a:pt x="362" y="177"/>
                  </a:cubicBezTo>
                  <a:cubicBezTo>
                    <a:pt x="362" y="84"/>
                    <a:pt x="27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"/>
            <p:cNvSpPr/>
            <p:nvPr/>
          </p:nvSpPr>
          <p:spPr>
            <a:xfrm>
              <a:off x="6950141" y="3800741"/>
              <a:ext cx="1272625" cy="86026"/>
            </a:xfrm>
            <a:custGeom>
              <a:rect b="b" l="l" r="r" t="t"/>
              <a:pathLst>
                <a:path extrusionOk="0" h="1458" w="21569">
                  <a:moveTo>
                    <a:pt x="0" y="1"/>
                  </a:moveTo>
                  <a:lnTo>
                    <a:pt x="0" y="882"/>
                  </a:lnTo>
                  <a:cubicBezTo>
                    <a:pt x="0" y="1197"/>
                    <a:pt x="251" y="1457"/>
                    <a:pt x="566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"/>
            <p:cNvSpPr/>
            <p:nvPr/>
          </p:nvSpPr>
          <p:spPr>
            <a:xfrm>
              <a:off x="6946836" y="3797495"/>
              <a:ext cx="1279233" cy="92516"/>
            </a:xfrm>
            <a:custGeom>
              <a:rect b="b" l="l" r="r" t="t"/>
              <a:pathLst>
                <a:path extrusionOk="0" h="1568" w="21681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9" y="1447"/>
                  </a:cubicBezTo>
                  <a:lnTo>
                    <a:pt x="622" y="1447"/>
                  </a:lnTo>
                  <a:cubicBezTo>
                    <a:pt x="344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lnTo>
                    <a:pt x="1" y="937"/>
                  </a:lnTo>
                  <a:cubicBezTo>
                    <a:pt x="1" y="1290"/>
                    <a:pt x="279" y="1568"/>
                    <a:pt x="622" y="1568"/>
                  </a:cubicBezTo>
                  <a:lnTo>
                    <a:pt x="21059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3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"/>
            <p:cNvSpPr/>
            <p:nvPr/>
          </p:nvSpPr>
          <p:spPr>
            <a:xfrm>
              <a:off x="6958873" y="3863166"/>
              <a:ext cx="1255160" cy="6608"/>
            </a:xfrm>
            <a:custGeom>
              <a:rect b="b" l="l" r="r" t="t"/>
              <a:pathLst>
                <a:path extrusionOk="0" h="112" w="21273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1217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"/>
            <p:cNvSpPr/>
            <p:nvPr/>
          </p:nvSpPr>
          <p:spPr>
            <a:xfrm>
              <a:off x="7464649" y="3806228"/>
              <a:ext cx="243090" cy="26905"/>
            </a:xfrm>
            <a:custGeom>
              <a:rect b="b" l="l" r="r" t="t"/>
              <a:pathLst>
                <a:path extrusionOk="0" h="456" w="4120">
                  <a:moveTo>
                    <a:pt x="1" y="0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"/>
            <p:cNvSpPr/>
            <p:nvPr/>
          </p:nvSpPr>
          <p:spPr>
            <a:xfrm>
              <a:off x="7461345" y="3802393"/>
              <a:ext cx="250230" cy="33985"/>
            </a:xfrm>
            <a:custGeom>
              <a:rect b="b" l="l" r="r" t="t"/>
              <a:pathLst>
                <a:path extrusionOk="0" h="576" w="4241">
                  <a:moveTo>
                    <a:pt x="4120" y="121"/>
                  </a:moveTo>
                  <a:lnTo>
                    <a:pt x="4120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6" y="1"/>
                  </a:moveTo>
                  <a:cubicBezTo>
                    <a:pt x="29" y="1"/>
                    <a:pt x="1" y="28"/>
                    <a:pt x="1" y="65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"/>
            <p:cNvSpPr/>
            <p:nvPr/>
          </p:nvSpPr>
          <p:spPr>
            <a:xfrm>
              <a:off x="7340388" y="3308122"/>
              <a:ext cx="439038" cy="375020"/>
            </a:xfrm>
            <a:custGeom>
              <a:rect b="b" l="l" r="r" t="t"/>
              <a:pathLst>
                <a:path extrusionOk="0" h="6356" w="7441">
                  <a:moveTo>
                    <a:pt x="298" y="1"/>
                  </a:moveTo>
                  <a:cubicBezTo>
                    <a:pt x="140" y="1"/>
                    <a:pt x="1" y="131"/>
                    <a:pt x="1" y="298"/>
                  </a:cubicBezTo>
                  <a:lnTo>
                    <a:pt x="1" y="6058"/>
                  </a:lnTo>
                  <a:cubicBezTo>
                    <a:pt x="1" y="6225"/>
                    <a:pt x="140" y="6355"/>
                    <a:pt x="298" y="6355"/>
                  </a:cubicBezTo>
                  <a:lnTo>
                    <a:pt x="7144" y="6355"/>
                  </a:lnTo>
                  <a:cubicBezTo>
                    <a:pt x="7301" y="6355"/>
                    <a:pt x="7441" y="6225"/>
                    <a:pt x="7441" y="6058"/>
                  </a:cubicBezTo>
                  <a:lnTo>
                    <a:pt x="7441" y="298"/>
                  </a:lnTo>
                  <a:cubicBezTo>
                    <a:pt x="7441" y="131"/>
                    <a:pt x="7301" y="1"/>
                    <a:pt x="7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"/>
            <p:cNvSpPr/>
            <p:nvPr/>
          </p:nvSpPr>
          <p:spPr>
            <a:xfrm>
              <a:off x="7369418" y="3278562"/>
              <a:ext cx="439038" cy="375020"/>
            </a:xfrm>
            <a:custGeom>
              <a:rect b="b" l="l" r="r" t="t"/>
              <a:pathLst>
                <a:path extrusionOk="0" h="6356" w="7441">
                  <a:moveTo>
                    <a:pt x="353" y="1"/>
                  </a:moveTo>
                  <a:cubicBezTo>
                    <a:pt x="158" y="1"/>
                    <a:pt x="0" y="159"/>
                    <a:pt x="0" y="344"/>
                  </a:cubicBezTo>
                  <a:lnTo>
                    <a:pt x="0" y="6012"/>
                  </a:lnTo>
                  <a:cubicBezTo>
                    <a:pt x="0" y="6198"/>
                    <a:pt x="158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0" y="6198"/>
                    <a:pt x="7440" y="6012"/>
                  </a:cubicBezTo>
                  <a:lnTo>
                    <a:pt x="7440" y="344"/>
                  </a:lnTo>
                  <a:cubicBezTo>
                    <a:pt x="7440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"/>
            <p:cNvSpPr/>
            <p:nvPr/>
          </p:nvSpPr>
          <p:spPr>
            <a:xfrm>
              <a:off x="7366113" y="3274727"/>
              <a:ext cx="445587" cy="382690"/>
            </a:xfrm>
            <a:custGeom>
              <a:rect b="b" l="l" r="r" t="t"/>
              <a:pathLst>
                <a:path extrusionOk="0" h="6486" w="7552">
                  <a:moveTo>
                    <a:pt x="7144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4" y="6365"/>
                  </a:cubicBezTo>
                  <a:lnTo>
                    <a:pt x="409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1"/>
                  </a:moveTo>
                  <a:cubicBezTo>
                    <a:pt x="186" y="1"/>
                    <a:pt x="1" y="186"/>
                    <a:pt x="1" y="409"/>
                  </a:cubicBezTo>
                  <a:lnTo>
                    <a:pt x="1" y="6077"/>
                  </a:lnTo>
                  <a:cubicBezTo>
                    <a:pt x="1" y="6300"/>
                    <a:pt x="186" y="6485"/>
                    <a:pt x="409" y="6485"/>
                  </a:cubicBezTo>
                  <a:lnTo>
                    <a:pt x="7144" y="6485"/>
                  </a:lnTo>
                  <a:cubicBezTo>
                    <a:pt x="7366" y="6485"/>
                    <a:pt x="7552" y="6300"/>
                    <a:pt x="7552" y="6077"/>
                  </a:cubicBezTo>
                  <a:lnTo>
                    <a:pt x="7552" y="409"/>
                  </a:lnTo>
                  <a:cubicBezTo>
                    <a:pt x="7552" y="186"/>
                    <a:pt x="7366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"/>
            <p:cNvSpPr/>
            <p:nvPr/>
          </p:nvSpPr>
          <p:spPr>
            <a:xfrm>
              <a:off x="7437271" y="3476164"/>
              <a:ext cx="302742" cy="40594"/>
            </a:xfrm>
            <a:custGeom>
              <a:rect b="b" l="l" r="r" t="t"/>
              <a:pathLst>
                <a:path extrusionOk="0" h="688" w="5131">
                  <a:moveTo>
                    <a:pt x="316" y="1"/>
                  </a:moveTo>
                  <a:cubicBezTo>
                    <a:pt x="140" y="1"/>
                    <a:pt x="1" y="140"/>
                    <a:pt x="1" y="325"/>
                  </a:cubicBezTo>
                  <a:lnTo>
                    <a:pt x="1" y="362"/>
                  </a:lnTo>
                  <a:cubicBezTo>
                    <a:pt x="1" y="539"/>
                    <a:pt x="140" y="687"/>
                    <a:pt x="316" y="687"/>
                  </a:cubicBezTo>
                  <a:lnTo>
                    <a:pt x="4806" y="687"/>
                  </a:lnTo>
                  <a:cubicBezTo>
                    <a:pt x="4982" y="687"/>
                    <a:pt x="5131" y="539"/>
                    <a:pt x="5131" y="362"/>
                  </a:cubicBezTo>
                  <a:lnTo>
                    <a:pt x="5131" y="325"/>
                  </a:lnTo>
                  <a:cubicBezTo>
                    <a:pt x="5131" y="140"/>
                    <a:pt x="498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"/>
            <p:cNvSpPr/>
            <p:nvPr/>
          </p:nvSpPr>
          <p:spPr>
            <a:xfrm>
              <a:off x="7433436" y="3472919"/>
              <a:ext cx="309881" cy="47086"/>
            </a:xfrm>
            <a:custGeom>
              <a:rect b="b" l="l" r="r" t="t"/>
              <a:pathLst>
                <a:path extrusionOk="0" h="798" w="5252">
                  <a:moveTo>
                    <a:pt x="4871" y="111"/>
                  </a:moveTo>
                  <a:cubicBezTo>
                    <a:pt x="5019" y="111"/>
                    <a:pt x="5131" y="232"/>
                    <a:pt x="5131" y="380"/>
                  </a:cubicBezTo>
                  <a:lnTo>
                    <a:pt x="5131" y="417"/>
                  </a:lnTo>
                  <a:cubicBezTo>
                    <a:pt x="5131" y="566"/>
                    <a:pt x="5019" y="677"/>
                    <a:pt x="4871" y="677"/>
                  </a:cubicBezTo>
                  <a:lnTo>
                    <a:pt x="381" y="677"/>
                  </a:lnTo>
                  <a:cubicBezTo>
                    <a:pt x="242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7" y="0"/>
                    <a:pt x="1" y="167"/>
                    <a:pt x="1" y="380"/>
                  </a:cubicBezTo>
                  <a:lnTo>
                    <a:pt x="1" y="417"/>
                  </a:lnTo>
                  <a:cubicBezTo>
                    <a:pt x="1" y="631"/>
                    <a:pt x="177" y="798"/>
                    <a:pt x="381" y="798"/>
                  </a:cubicBezTo>
                  <a:lnTo>
                    <a:pt x="4871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"/>
            <p:cNvSpPr/>
            <p:nvPr/>
          </p:nvSpPr>
          <p:spPr>
            <a:xfrm>
              <a:off x="7470136" y="3487138"/>
              <a:ext cx="234830" cy="16993"/>
            </a:xfrm>
            <a:custGeom>
              <a:rect b="b" l="l" r="r" t="t"/>
              <a:pathLst>
                <a:path extrusionOk="0" h="288" w="3980">
                  <a:moveTo>
                    <a:pt x="3850" y="56"/>
                  </a:moveTo>
                  <a:cubicBezTo>
                    <a:pt x="3887" y="56"/>
                    <a:pt x="3924" y="93"/>
                    <a:pt x="3924" y="130"/>
                  </a:cubicBezTo>
                  <a:lnTo>
                    <a:pt x="3924" y="149"/>
                  </a:lnTo>
                  <a:cubicBezTo>
                    <a:pt x="3924" y="195"/>
                    <a:pt x="3887" y="223"/>
                    <a:pt x="3850" y="223"/>
                  </a:cubicBezTo>
                  <a:lnTo>
                    <a:pt x="139" y="223"/>
                  </a:lnTo>
                  <a:cubicBezTo>
                    <a:pt x="93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0" y="0"/>
                  </a:moveTo>
                  <a:cubicBezTo>
                    <a:pt x="56" y="0"/>
                    <a:pt x="0" y="56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56" y="288"/>
                    <a:pt x="130" y="288"/>
                  </a:cubicBezTo>
                  <a:lnTo>
                    <a:pt x="3841" y="288"/>
                  </a:lnTo>
                  <a:cubicBezTo>
                    <a:pt x="3924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4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"/>
            <p:cNvSpPr/>
            <p:nvPr/>
          </p:nvSpPr>
          <p:spPr>
            <a:xfrm>
              <a:off x="7489253" y="3539120"/>
              <a:ext cx="198248" cy="23601"/>
            </a:xfrm>
            <a:custGeom>
              <a:rect b="b" l="l" r="r" t="t"/>
              <a:pathLst>
                <a:path extrusionOk="0" h="400" w="3360">
                  <a:moveTo>
                    <a:pt x="205" y="0"/>
                  </a:moveTo>
                  <a:cubicBezTo>
                    <a:pt x="94" y="0"/>
                    <a:pt x="1" y="93"/>
                    <a:pt x="1" y="205"/>
                  </a:cubicBezTo>
                  <a:cubicBezTo>
                    <a:pt x="1" y="316"/>
                    <a:pt x="94" y="399"/>
                    <a:pt x="205" y="399"/>
                  </a:cubicBezTo>
                  <a:lnTo>
                    <a:pt x="3155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"/>
            <p:cNvSpPr/>
            <p:nvPr/>
          </p:nvSpPr>
          <p:spPr>
            <a:xfrm>
              <a:off x="7486008" y="3535816"/>
              <a:ext cx="204739" cy="30742"/>
            </a:xfrm>
            <a:custGeom>
              <a:rect b="b" l="l" r="r" t="t"/>
              <a:pathLst>
                <a:path extrusionOk="0" h="521" w="3470">
                  <a:moveTo>
                    <a:pt x="3210" y="121"/>
                  </a:moveTo>
                  <a:cubicBezTo>
                    <a:pt x="3294" y="121"/>
                    <a:pt x="3358" y="177"/>
                    <a:pt x="3358" y="261"/>
                  </a:cubicBezTo>
                  <a:cubicBezTo>
                    <a:pt x="3358" y="335"/>
                    <a:pt x="3294" y="400"/>
                    <a:pt x="3210" y="400"/>
                  </a:cubicBezTo>
                  <a:lnTo>
                    <a:pt x="260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1"/>
                  </a:cubicBezTo>
                  <a:cubicBezTo>
                    <a:pt x="0" y="400"/>
                    <a:pt x="112" y="520"/>
                    <a:pt x="260" y="520"/>
                  </a:cubicBezTo>
                  <a:lnTo>
                    <a:pt x="3210" y="520"/>
                  </a:lnTo>
                  <a:cubicBezTo>
                    <a:pt x="3358" y="520"/>
                    <a:pt x="3470" y="400"/>
                    <a:pt x="3470" y="261"/>
                  </a:cubicBezTo>
                  <a:cubicBezTo>
                    <a:pt x="3470" y="112"/>
                    <a:pt x="3358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"/>
            <p:cNvSpPr/>
            <p:nvPr/>
          </p:nvSpPr>
          <p:spPr>
            <a:xfrm>
              <a:off x="7529257" y="3545139"/>
              <a:ext cx="11506" cy="11565"/>
            </a:xfrm>
            <a:custGeom>
              <a:rect b="b" l="l" r="r" t="t"/>
              <a:pathLst>
                <a:path extrusionOk="0" h="196" w="195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"/>
            <p:cNvSpPr/>
            <p:nvPr/>
          </p:nvSpPr>
          <p:spPr>
            <a:xfrm>
              <a:off x="7551148" y="3545139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"/>
            <p:cNvSpPr/>
            <p:nvPr/>
          </p:nvSpPr>
          <p:spPr>
            <a:xfrm>
              <a:off x="7571917" y="3545139"/>
              <a:ext cx="11034" cy="11565"/>
            </a:xfrm>
            <a:custGeom>
              <a:rect b="b" l="l" r="r" t="t"/>
              <a:pathLst>
                <a:path extrusionOk="0" h="196" w="187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"/>
            <p:cNvSpPr/>
            <p:nvPr/>
          </p:nvSpPr>
          <p:spPr>
            <a:xfrm>
              <a:off x="7593807" y="3545139"/>
              <a:ext cx="11034" cy="11565"/>
            </a:xfrm>
            <a:custGeom>
              <a:rect b="b" l="l" r="r" t="t"/>
              <a:pathLst>
                <a:path extrusionOk="0" h="196" w="187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"/>
            <p:cNvSpPr/>
            <p:nvPr/>
          </p:nvSpPr>
          <p:spPr>
            <a:xfrm>
              <a:off x="7614635" y="3545139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75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"/>
            <p:cNvSpPr/>
            <p:nvPr/>
          </p:nvSpPr>
          <p:spPr>
            <a:xfrm>
              <a:off x="7636525" y="3545139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"/>
            <p:cNvSpPr/>
            <p:nvPr/>
          </p:nvSpPr>
          <p:spPr>
            <a:xfrm>
              <a:off x="7524832" y="3322342"/>
              <a:ext cx="127091" cy="127091"/>
            </a:xfrm>
            <a:custGeom>
              <a:rect b="b" l="l" r="r" t="t"/>
              <a:pathLst>
                <a:path extrusionOk="0" h="2154" w="2154">
                  <a:moveTo>
                    <a:pt x="1077" y="1"/>
                  </a:moveTo>
                  <a:cubicBezTo>
                    <a:pt x="483" y="1"/>
                    <a:pt x="1" y="483"/>
                    <a:pt x="1" y="1077"/>
                  </a:cubicBezTo>
                  <a:cubicBezTo>
                    <a:pt x="1" y="1671"/>
                    <a:pt x="483" y="2153"/>
                    <a:pt x="1077" y="2153"/>
                  </a:cubicBezTo>
                  <a:cubicBezTo>
                    <a:pt x="1671" y="2153"/>
                    <a:pt x="2153" y="1671"/>
                    <a:pt x="2153" y="1077"/>
                  </a:cubicBezTo>
                  <a:cubicBezTo>
                    <a:pt x="2153" y="483"/>
                    <a:pt x="1671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"/>
            <p:cNvSpPr/>
            <p:nvPr/>
          </p:nvSpPr>
          <p:spPr>
            <a:xfrm>
              <a:off x="7521587" y="3319097"/>
              <a:ext cx="133582" cy="133582"/>
            </a:xfrm>
            <a:custGeom>
              <a:rect b="b" l="l" r="r" t="t"/>
              <a:pathLst>
                <a:path extrusionOk="0" h="2264" w="2264">
                  <a:moveTo>
                    <a:pt x="1132" y="112"/>
                  </a:moveTo>
                  <a:cubicBezTo>
                    <a:pt x="1698" y="112"/>
                    <a:pt x="2152" y="575"/>
                    <a:pt x="2152" y="1132"/>
                  </a:cubicBezTo>
                  <a:cubicBezTo>
                    <a:pt x="2152" y="1689"/>
                    <a:pt x="1698" y="2152"/>
                    <a:pt x="1132" y="2152"/>
                  </a:cubicBezTo>
                  <a:cubicBezTo>
                    <a:pt x="575" y="2152"/>
                    <a:pt x="121" y="1689"/>
                    <a:pt x="121" y="1132"/>
                  </a:cubicBezTo>
                  <a:cubicBezTo>
                    <a:pt x="121" y="575"/>
                    <a:pt x="575" y="112"/>
                    <a:pt x="1132" y="112"/>
                  </a:cubicBezTo>
                  <a:close/>
                  <a:moveTo>
                    <a:pt x="1132" y="0"/>
                  </a:moveTo>
                  <a:cubicBezTo>
                    <a:pt x="511" y="0"/>
                    <a:pt x="0" y="510"/>
                    <a:pt x="0" y="1132"/>
                  </a:cubicBezTo>
                  <a:cubicBezTo>
                    <a:pt x="0" y="1754"/>
                    <a:pt x="511" y="2264"/>
                    <a:pt x="1132" y="2264"/>
                  </a:cubicBezTo>
                  <a:cubicBezTo>
                    <a:pt x="1763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"/>
            <p:cNvSpPr/>
            <p:nvPr/>
          </p:nvSpPr>
          <p:spPr>
            <a:xfrm>
              <a:off x="7560411" y="3389665"/>
              <a:ext cx="56465" cy="28558"/>
            </a:xfrm>
            <a:custGeom>
              <a:rect b="b" l="l" r="r" t="t"/>
              <a:pathLst>
                <a:path extrusionOk="0" h="484" w="957">
                  <a:moveTo>
                    <a:pt x="474" y="1"/>
                  </a:moveTo>
                  <a:cubicBezTo>
                    <a:pt x="214" y="1"/>
                    <a:pt x="1" y="214"/>
                    <a:pt x="1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"/>
            <p:cNvSpPr/>
            <p:nvPr/>
          </p:nvSpPr>
          <p:spPr>
            <a:xfrm>
              <a:off x="7556576" y="3386420"/>
              <a:ext cx="63605" cy="35106"/>
            </a:xfrm>
            <a:custGeom>
              <a:rect b="b" l="l" r="r" t="t"/>
              <a:pathLst>
                <a:path extrusionOk="0" h="595" w="1078">
                  <a:moveTo>
                    <a:pt x="539" y="112"/>
                  </a:moveTo>
                  <a:cubicBezTo>
                    <a:pt x="752" y="112"/>
                    <a:pt x="929" y="269"/>
                    <a:pt x="956" y="473"/>
                  </a:cubicBezTo>
                  <a:lnTo>
                    <a:pt x="122" y="473"/>
                  </a:lnTo>
                  <a:cubicBezTo>
                    <a:pt x="149" y="269"/>
                    <a:pt x="326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1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6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"/>
            <p:cNvSpPr/>
            <p:nvPr/>
          </p:nvSpPr>
          <p:spPr>
            <a:xfrm>
              <a:off x="7572507" y="3353555"/>
              <a:ext cx="32333" cy="32392"/>
            </a:xfrm>
            <a:custGeom>
              <a:rect b="b" l="l" r="r" t="t"/>
              <a:pathLst>
                <a:path extrusionOk="0" h="549" w="548">
                  <a:moveTo>
                    <a:pt x="269" y="1"/>
                  </a:moveTo>
                  <a:cubicBezTo>
                    <a:pt x="121" y="1"/>
                    <a:pt x="0" y="131"/>
                    <a:pt x="0" y="279"/>
                  </a:cubicBezTo>
                  <a:cubicBezTo>
                    <a:pt x="0" y="427"/>
                    <a:pt x="121" y="548"/>
                    <a:pt x="269" y="548"/>
                  </a:cubicBezTo>
                  <a:cubicBezTo>
                    <a:pt x="427" y="548"/>
                    <a:pt x="547" y="427"/>
                    <a:pt x="547" y="279"/>
                  </a:cubicBezTo>
                  <a:cubicBezTo>
                    <a:pt x="547" y="131"/>
                    <a:pt x="427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"/>
            <p:cNvSpPr/>
            <p:nvPr/>
          </p:nvSpPr>
          <p:spPr>
            <a:xfrm>
              <a:off x="7569203" y="3350310"/>
              <a:ext cx="38883" cy="38883"/>
            </a:xfrm>
            <a:custGeom>
              <a:rect b="b" l="l" r="r" t="t"/>
              <a:pathLst>
                <a:path extrusionOk="0" h="659" w="659">
                  <a:moveTo>
                    <a:pt x="325" y="121"/>
                  </a:moveTo>
                  <a:cubicBezTo>
                    <a:pt x="446" y="121"/>
                    <a:pt x="538" y="213"/>
                    <a:pt x="538" y="334"/>
                  </a:cubicBezTo>
                  <a:cubicBezTo>
                    <a:pt x="538" y="445"/>
                    <a:pt x="446" y="547"/>
                    <a:pt x="325" y="547"/>
                  </a:cubicBezTo>
                  <a:cubicBezTo>
                    <a:pt x="214" y="547"/>
                    <a:pt x="112" y="445"/>
                    <a:pt x="112" y="334"/>
                  </a:cubicBezTo>
                  <a:cubicBezTo>
                    <a:pt x="112" y="213"/>
                    <a:pt x="214" y="121"/>
                    <a:pt x="325" y="121"/>
                  </a:cubicBezTo>
                  <a:close/>
                  <a:moveTo>
                    <a:pt x="325" y="0"/>
                  </a:moveTo>
                  <a:cubicBezTo>
                    <a:pt x="149" y="0"/>
                    <a:pt x="0" y="148"/>
                    <a:pt x="0" y="334"/>
                  </a:cubicBezTo>
                  <a:cubicBezTo>
                    <a:pt x="0" y="510"/>
                    <a:pt x="149" y="659"/>
                    <a:pt x="32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"/>
            <p:cNvSpPr/>
            <p:nvPr/>
          </p:nvSpPr>
          <p:spPr>
            <a:xfrm>
              <a:off x="7541825" y="3581839"/>
              <a:ext cx="93637" cy="29030"/>
            </a:xfrm>
            <a:custGeom>
              <a:rect b="b" l="l" r="r" t="t"/>
              <a:pathLst>
                <a:path extrusionOk="0" h="492" w="1587">
                  <a:moveTo>
                    <a:pt x="242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80"/>
                    <a:pt x="112" y="492"/>
                    <a:pt x="242" y="492"/>
                  </a:cubicBezTo>
                  <a:lnTo>
                    <a:pt x="1336" y="492"/>
                  </a:lnTo>
                  <a:cubicBezTo>
                    <a:pt x="1476" y="492"/>
                    <a:pt x="1587" y="380"/>
                    <a:pt x="1587" y="251"/>
                  </a:cubicBezTo>
                  <a:cubicBezTo>
                    <a:pt x="1587" y="111"/>
                    <a:pt x="1476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"/>
            <p:cNvSpPr/>
            <p:nvPr/>
          </p:nvSpPr>
          <p:spPr>
            <a:xfrm>
              <a:off x="7537990" y="3578534"/>
              <a:ext cx="100776" cy="35638"/>
            </a:xfrm>
            <a:custGeom>
              <a:rect b="b" l="l" r="r" t="t"/>
              <a:pathLst>
                <a:path extrusionOk="0" h="604" w="1708">
                  <a:moveTo>
                    <a:pt x="1401" y="112"/>
                  </a:moveTo>
                  <a:cubicBezTo>
                    <a:pt x="1503" y="112"/>
                    <a:pt x="1587" y="195"/>
                    <a:pt x="1587" y="307"/>
                  </a:cubicBezTo>
                  <a:cubicBezTo>
                    <a:pt x="1587" y="409"/>
                    <a:pt x="1503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21" y="409"/>
                    <a:pt x="121" y="307"/>
                  </a:cubicBezTo>
                  <a:cubicBezTo>
                    <a:pt x="121" y="195"/>
                    <a:pt x="205" y="112"/>
                    <a:pt x="307" y="112"/>
                  </a:cubicBezTo>
                  <a:close/>
                  <a:moveTo>
                    <a:pt x="307" y="0"/>
                  </a:moveTo>
                  <a:cubicBezTo>
                    <a:pt x="140" y="0"/>
                    <a:pt x="1" y="130"/>
                    <a:pt x="1" y="307"/>
                  </a:cubicBezTo>
                  <a:cubicBezTo>
                    <a:pt x="1" y="474"/>
                    <a:pt x="140" y="603"/>
                    <a:pt x="307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"/>
            <p:cNvSpPr/>
            <p:nvPr/>
          </p:nvSpPr>
          <p:spPr>
            <a:xfrm>
              <a:off x="7134585" y="1285137"/>
              <a:ext cx="959027" cy="662893"/>
            </a:xfrm>
            <a:custGeom>
              <a:rect b="b" l="l" r="r" t="t"/>
              <a:pathLst>
                <a:path extrusionOk="0" h="11235" w="16254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"/>
            <p:cNvSpPr/>
            <p:nvPr/>
          </p:nvSpPr>
          <p:spPr>
            <a:xfrm>
              <a:off x="7131340" y="1281833"/>
              <a:ext cx="965576" cy="670032"/>
            </a:xfrm>
            <a:custGeom>
              <a:rect b="b" l="l" r="r" t="t"/>
              <a:pathLst>
                <a:path extrusionOk="0" h="11356" w="16365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"/>
            <p:cNvSpPr/>
            <p:nvPr/>
          </p:nvSpPr>
          <p:spPr>
            <a:xfrm>
              <a:off x="7204681" y="1349156"/>
              <a:ext cx="818837" cy="535389"/>
            </a:xfrm>
            <a:custGeom>
              <a:rect b="b" l="l" r="r" t="t"/>
              <a:pathLst>
                <a:path extrusionOk="0" h="9074" w="13878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"/>
            <p:cNvSpPr/>
            <p:nvPr/>
          </p:nvSpPr>
          <p:spPr>
            <a:xfrm>
              <a:off x="7201376" y="1345320"/>
              <a:ext cx="825445" cy="542469"/>
            </a:xfrm>
            <a:custGeom>
              <a:rect b="b" l="l" r="r" t="t"/>
              <a:pathLst>
                <a:path extrusionOk="0" h="9194" w="1399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"/>
            <p:cNvSpPr/>
            <p:nvPr/>
          </p:nvSpPr>
          <p:spPr>
            <a:xfrm>
              <a:off x="7201376" y="1512300"/>
              <a:ext cx="6608" cy="180666"/>
            </a:xfrm>
            <a:custGeom>
              <a:rect b="b" l="l" r="r" t="t"/>
              <a:pathLst>
                <a:path extrusionOk="0" h="3062" w="112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"/>
            <p:cNvSpPr/>
            <p:nvPr/>
          </p:nvSpPr>
          <p:spPr>
            <a:xfrm>
              <a:off x="7603130" y="1307027"/>
              <a:ext cx="21949" cy="21418"/>
            </a:xfrm>
            <a:custGeom>
              <a:rect b="b" l="l" r="r" t="t"/>
              <a:pathLst>
                <a:path extrusionOk="0" h="363" w="372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"/>
            <p:cNvSpPr/>
            <p:nvPr/>
          </p:nvSpPr>
          <p:spPr>
            <a:xfrm>
              <a:off x="6977518" y="1943023"/>
              <a:ext cx="1272625" cy="86026"/>
            </a:xfrm>
            <a:custGeom>
              <a:rect b="b" l="l" r="r" t="t"/>
              <a:pathLst>
                <a:path extrusionOk="0" h="1458" w="21569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"/>
            <p:cNvSpPr/>
            <p:nvPr/>
          </p:nvSpPr>
          <p:spPr>
            <a:xfrm>
              <a:off x="6974214" y="1939778"/>
              <a:ext cx="1279764" cy="92516"/>
            </a:xfrm>
            <a:custGeom>
              <a:rect b="b" l="l" r="r" t="t"/>
              <a:pathLst>
                <a:path extrusionOk="0" h="1568" w="2169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"/>
            <p:cNvSpPr/>
            <p:nvPr/>
          </p:nvSpPr>
          <p:spPr>
            <a:xfrm>
              <a:off x="6986251" y="2005449"/>
              <a:ext cx="1255160" cy="6608"/>
            </a:xfrm>
            <a:custGeom>
              <a:rect b="b" l="l" r="r" t="t"/>
              <a:pathLst>
                <a:path extrusionOk="0" h="112" w="21273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"/>
            <p:cNvSpPr/>
            <p:nvPr/>
          </p:nvSpPr>
          <p:spPr>
            <a:xfrm>
              <a:off x="7492557" y="1948511"/>
              <a:ext cx="243090" cy="26905"/>
            </a:xfrm>
            <a:custGeom>
              <a:rect b="b" l="l" r="r" t="t"/>
              <a:pathLst>
                <a:path extrusionOk="0" h="456" w="412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"/>
            <p:cNvSpPr/>
            <p:nvPr/>
          </p:nvSpPr>
          <p:spPr>
            <a:xfrm>
              <a:off x="7489253" y="1945206"/>
              <a:ext cx="249699" cy="33454"/>
            </a:xfrm>
            <a:custGeom>
              <a:rect b="b" l="l" r="r" t="t"/>
              <a:pathLst>
                <a:path extrusionOk="0" h="567" w="4232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"/>
            <p:cNvSpPr/>
            <p:nvPr/>
          </p:nvSpPr>
          <p:spPr>
            <a:xfrm>
              <a:off x="7368297" y="1450405"/>
              <a:ext cx="438507" cy="375551"/>
            </a:xfrm>
            <a:custGeom>
              <a:rect b="b" l="l" r="r" t="t"/>
              <a:pathLst>
                <a:path extrusionOk="0" h="6365" w="7432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"/>
            <p:cNvSpPr/>
            <p:nvPr/>
          </p:nvSpPr>
          <p:spPr>
            <a:xfrm>
              <a:off x="7397326" y="1420844"/>
              <a:ext cx="438507" cy="375551"/>
            </a:xfrm>
            <a:custGeom>
              <a:rect b="b" l="l" r="r" t="t"/>
              <a:pathLst>
                <a:path extrusionOk="0" h="6365" w="7432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"/>
            <p:cNvSpPr/>
            <p:nvPr/>
          </p:nvSpPr>
          <p:spPr>
            <a:xfrm>
              <a:off x="7394022" y="1417599"/>
              <a:ext cx="445646" cy="382100"/>
            </a:xfrm>
            <a:custGeom>
              <a:rect b="b" l="l" r="r" t="t"/>
              <a:pathLst>
                <a:path extrusionOk="0" h="6476" w="7553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"/>
            <p:cNvSpPr/>
            <p:nvPr/>
          </p:nvSpPr>
          <p:spPr>
            <a:xfrm>
              <a:off x="7464649" y="1618446"/>
              <a:ext cx="302742" cy="40594"/>
            </a:xfrm>
            <a:custGeom>
              <a:rect b="b" l="l" r="r" t="t"/>
              <a:pathLst>
                <a:path extrusionOk="0" h="688" w="5131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"/>
            <p:cNvSpPr/>
            <p:nvPr/>
          </p:nvSpPr>
          <p:spPr>
            <a:xfrm>
              <a:off x="7461345" y="1615201"/>
              <a:ext cx="309881" cy="47086"/>
            </a:xfrm>
            <a:custGeom>
              <a:rect b="b" l="l" r="r" t="t"/>
              <a:pathLst>
                <a:path extrusionOk="0" h="798" w="5252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"/>
            <p:cNvSpPr/>
            <p:nvPr/>
          </p:nvSpPr>
          <p:spPr>
            <a:xfrm>
              <a:off x="7497514" y="1629421"/>
              <a:ext cx="235420" cy="16993"/>
            </a:xfrm>
            <a:custGeom>
              <a:rect b="b" l="l" r="r" t="t"/>
              <a:pathLst>
                <a:path extrusionOk="0" h="288" w="399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"/>
            <p:cNvSpPr/>
            <p:nvPr/>
          </p:nvSpPr>
          <p:spPr>
            <a:xfrm>
              <a:off x="7517221" y="1681934"/>
              <a:ext cx="198189" cy="23601"/>
            </a:xfrm>
            <a:custGeom>
              <a:rect b="b" l="l" r="r" t="t"/>
              <a:pathLst>
                <a:path extrusionOk="0" h="400" w="3359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"/>
            <p:cNvSpPr/>
            <p:nvPr/>
          </p:nvSpPr>
          <p:spPr>
            <a:xfrm>
              <a:off x="7513917" y="1678689"/>
              <a:ext cx="204739" cy="30152"/>
            </a:xfrm>
            <a:custGeom>
              <a:rect b="b" l="l" r="r" t="t"/>
              <a:pathLst>
                <a:path extrusionOk="0" h="511" w="347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"/>
            <p:cNvSpPr/>
            <p:nvPr/>
          </p:nvSpPr>
          <p:spPr>
            <a:xfrm>
              <a:off x="7557166" y="1687952"/>
              <a:ext cx="10975" cy="11565"/>
            </a:xfrm>
            <a:custGeom>
              <a:rect b="b" l="l" r="r" t="t"/>
              <a:pathLst>
                <a:path extrusionOk="0" h="196" w="186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"/>
            <p:cNvSpPr/>
            <p:nvPr/>
          </p:nvSpPr>
          <p:spPr>
            <a:xfrm>
              <a:off x="7579056" y="1687952"/>
              <a:ext cx="10975" cy="11565"/>
            </a:xfrm>
            <a:custGeom>
              <a:rect b="b" l="l" r="r" t="t"/>
              <a:pathLst>
                <a:path extrusionOk="0" h="196" w="186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"/>
            <p:cNvSpPr/>
            <p:nvPr/>
          </p:nvSpPr>
          <p:spPr>
            <a:xfrm>
              <a:off x="7599294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"/>
            <p:cNvSpPr/>
            <p:nvPr/>
          </p:nvSpPr>
          <p:spPr>
            <a:xfrm>
              <a:off x="7621185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"/>
            <p:cNvSpPr/>
            <p:nvPr/>
          </p:nvSpPr>
          <p:spPr>
            <a:xfrm>
              <a:off x="7642544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"/>
            <p:cNvSpPr/>
            <p:nvPr/>
          </p:nvSpPr>
          <p:spPr>
            <a:xfrm>
              <a:off x="7664434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"/>
            <p:cNvSpPr/>
            <p:nvPr/>
          </p:nvSpPr>
          <p:spPr>
            <a:xfrm>
              <a:off x="7552800" y="1465215"/>
              <a:ext cx="126442" cy="126501"/>
            </a:xfrm>
            <a:custGeom>
              <a:rect b="b" l="l" r="r" t="t"/>
              <a:pathLst>
                <a:path extrusionOk="0" h="2144" w="2143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"/>
            <p:cNvSpPr/>
            <p:nvPr/>
          </p:nvSpPr>
          <p:spPr>
            <a:xfrm>
              <a:off x="7549496" y="1461380"/>
              <a:ext cx="133582" cy="134172"/>
            </a:xfrm>
            <a:custGeom>
              <a:rect b="b" l="l" r="r" t="t"/>
              <a:pathLst>
                <a:path extrusionOk="0" h="2274" w="2264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"/>
            <p:cNvSpPr/>
            <p:nvPr/>
          </p:nvSpPr>
          <p:spPr>
            <a:xfrm>
              <a:off x="7587789" y="1532007"/>
              <a:ext cx="56465" cy="28499"/>
            </a:xfrm>
            <a:custGeom>
              <a:rect b="b" l="l" r="r" t="t"/>
              <a:pathLst>
                <a:path extrusionOk="0" h="483" w="957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"/>
            <p:cNvSpPr/>
            <p:nvPr/>
          </p:nvSpPr>
          <p:spPr>
            <a:xfrm>
              <a:off x="7584544" y="1528702"/>
              <a:ext cx="63546" cy="35106"/>
            </a:xfrm>
            <a:custGeom>
              <a:rect b="b" l="l" r="r" t="t"/>
              <a:pathLst>
                <a:path extrusionOk="0" h="595" w="1077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"/>
            <p:cNvSpPr/>
            <p:nvPr/>
          </p:nvSpPr>
          <p:spPr>
            <a:xfrm>
              <a:off x="7600415" y="1496428"/>
              <a:ext cx="31802" cy="31802"/>
            </a:xfrm>
            <a:custGeom>
              <a:rect b="b" l="l" r="r" t="t"/>
              <a:pathLst>
                <a:path extrusionOk="0" h="539" w="539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"/>
            <p:cNvSpPr/>
            <p:nvPr/>
          </p:nvSpPr>
          <p:spPr>
            <a:xfrm>
              <a:off x="7597111" y="1493123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"/>
            <p:cNvSpPr/>
            <p:nvPr/>
          </p:nvSpPr>
          <p:spPr>
            <a:xfrm>
              <a:off x="7569203" y="1724121"/>
              <a:ext cx="93637" cy="29030"/>
            </a:xfrm>
            <a:custGeom>
              <a:rect b="b" l="l" r="r" t="t"/>
              <a:pathLst>
                <a:path extrusionOk="0" h="492" w="1587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"/>
            <p:cNvSpPr/>
            <p:nvPr/>
          </p:nvSpPr>
          <p:spPr>
            <a:xfrm>
              <a:off x="7565898" y="1720817"/>
              <a:ext cx="100245" cy="36169"/>
            </a:xfrm>
            <a:custGeom>
              <a:rect b="b" l="l" r="r" t="t"/>
              <a:pathLst>
                <a:path extrusionOk="0" h="613" w="1699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"/>
            <p:cNvSpPr/>
            <p:nvPr/>
          </p:nvSpPr>
          <p:spPr>
            <a:xfrm>
              <a:off x="6772246" y="1753682"/>
              <a:ext cx="559993" cy="977022"/>
            </a:xfrm>
            <a:custGeom>
              <a:rect b="b" l="l" r="r" t="t"/>
              <a:pathLst>
                <a:path extrusionOk="0" h="16559" w="9491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"/>
            <p:cNvSpPr/>
            <p:nvPr/>
          </p:nvSpPr>
          <p:spPr>
            <a:xfrm>
              <a:off x="6731179" y="1693971"/>
              <a:ext cx="559993" cy="995726"/>
            </a:xfrm>
            <a:custGeom>
              <a:rect b="b" l="l" r="r" t="t"/>
              <a:pathLst>
                <a:path extrusionOk="0" h="16876" w="9491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"/>
            <p:cNvSpPr/>
            <p:nvPr/>
          </p:nvSpPr>
          <p:spPr>
            <a:xfrm>
              <a:off x="6727934" y="1690725"/>
              <a:ext cx="566542" cy="1002216"/>
            </a:xfrm>
            <a:custGeom>
              <a:rect b="b" l="l" r="r" t="t"/>
              <a:pathLst>
                <a:path extrusionOk="0" h="16986" w="9602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"/>
            <p:cNvSpPr/>
            <p:nvPr/>
          </p:nvSpPr>
          <p:spPr>
            <a:xfrm>
              <a:off x="6732301" y="1693971"/>
              <a:ext cx="558341" cy="80538"/>
            </a:xfrm>
            <a:custGeom>
              <a:rect b="b" l="l" r="r" t="t"/>
              <a:pathLst>
                <a:path extrusionOk="0" h="1365" w="9463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"/>
            <p:cNvSpPr/>
            <p:nvPr/>
          </p:nvSpPr>
          <p:spPr>
            <a:xfrm>
              <a:off x="6728465" y="1690725"/>
              <a:ext cx="565480" cy="87088"/>
            </a:xfrm>
            <a:custGeom>
              <a:rect b="b" l="l" r="r" t="t"/>
              <a:pathLst>
                <a:path extrusionOk="0" h="1476" w="9584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"/>
            <p:cNvSpPr/>
            <p:nvPr/>
          </p:nvSpPr>
          <p:spPr>
            <a:xfrm>
              <a:off x="7140072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"/>
            <p:cNvSpPr/>
            <p:nvPr/>
          </p:nvSpPr>
          <p:spPr>
            <a:xfrm>
              <a:off x="7189871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"/>
            <p:cNvSpPr/>
            <p:nvPr/>
          </p:nvSpPr>
          <p:spPr>
            <a:xfrm>
              <a:off x="7240791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"/>
            <p:cNvSpPr/>
            <p:nvPr/>
          </p:nvSpPr>
          <p:spPr>
            <a:xfrm>
              <a:off x="6820392" y="1885023"/>
              <a:ext cx="176889" cy="6608"/>
            </a:xfrm>
            <a:custGeom>
              <a:rect b="b" l="l" r="r" t="t"/>
              <a:pathLst>
                <a:path extrusionOk="0" h="112" w="299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"/>
            <p:cNvSpPr/>
            <p:nvPr/>
          </p:nvSpPr>
          <p:spPr>
            <a:xfrm>
              <a:off x="7032804" y="1885023"/>
              <a:ext cx="67912" cy="6608"/>
            </a:xfrm>
            <a:custGeom>
              <a:rect b="b" l="l" r="r" t="t"/>
              <a:pathLst>
                <a:path extrusionOk="0" h="112" w="1151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"/>
            <p:cNvSpPr/>
            <p:nvPr/>
          </p:nvSpPr>
          <p:spPr>
            <a:xfrm>
              <a:off x="7142255" y="1885023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"/>
            <p:cNvSpPr/>
            <p:nvPr/>
          </p:nvSpPr>
          <p:spPr>
            <a:xfrm>
              <a:off x="7027848" y="2016364"/>
              <a:ext cx="176889" cy="7198"/>
            </a:xfrm>
            <a:custGeom>
              <a:rect b="b" l="l" r="r" t="t"/>
              <a:pathLst>
                <a:path extrusionOk="0" h="122" w="2998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"/>
            <p:cNvSpPr/>
            <p:nvPr/>
          </p:nvSpPr>
          <p:spPr>
            <a:xfrm>
              <a:off x="6924415" y="2016364"/>
              <a:ext cx="67912" cy="7198"/>
            </a:xfrm>
            <a:custGeom>
              <a:rect b="b" l="l" r="r" t="t"/>
              <a:pathLst>
                <a:path extrusionOk="0" h="122" w="1151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"/>
            <p:cNvSpPr/>
            <p:nvPr/>
          </p:nvSpPr>
          <p:spPr>
            <a:xfrm>
              <a:off x="6820392" y="2016364"/>
              <a:ext cx="62484" cy="7198"/>
            </a:xfrm>
            <a:custGeom>
              <a:rect b="b" l="l" r="r" t="t"/>
              <a:pathLst>
                <a:path extrusionOk="0" h="122" w="1059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"/>
            <p:cNvSpPr/>
            <p:nvPr/>
          </p:nvSpPr>
          <p:spPr>
            <a:xfrm>
              <a:off x="6820392" y="1950163"/>
              <a:ext cx="94227" cy="6608"/>
            </a:xfrm>
            <a:custGeom>
              <a:rect b="b" l="l" r="r" t="t"/>
              <a:pathLst>
                <a:path extrusionOk="0" h="112" w="1597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"/>
            <p:cNvSpPr/>
            <p:nvPr/>
          </p:nvSpPr>
          <p:spPr>
            <a:xfrm>
              <a:off x="6945184" y="1950163"/>
              <a:ext cx="155531" cy="6608"/>
            </a:xfrm>
            <a:custGeom>
              <a:rect b="b" l="l" r="r" t="t"/>
              <a:pathLst>
                <a:path extrusionOk="0" h="112" w="2636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"/>
            <p:cNvSpPr/>
            <p:nvPr/>
          </p:nvSpPr>
          <p:spPr>
            <a:xfrm>
              <a:off x="7142255" y="1950163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"/>
            <p:cNvSpPr/>
            <p:nvPr/>
          </p:nvSpPr>
          <p:spPr>
            <a:xfrm>
              <a:off x="6820392" y="2074955"/>
              <a:ext cx="176889" cy="7198"/>
            </a:xfrm>
            <a:custGeom>
              <a:rect b="b" l="l" r="r" t="t"/>
              <a:pathLst>
                <a:path extrusionOk="0" h="122" w="2998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"/>
            <p:cNvSpPr/>
            <p:nvPr/>
          </p:nvSpPr>
          <p:spPr>
            <a:xfrm>
              <a:off x="7032804" y="2074955"/>
              <a:ext cx="67912" cy="7198"/>
            </a:xfrm>
            <a:custGeom>
              <a:rect b="b" l="l" r="r" t="t"/>
              <a:pathLst>
                <a:path extrusionOk="0" h="122" w="115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"/>
            <p:cNvSpPr/>
            <p:nvPr/>
          </p:nvSpPr>
          <p:spPr>
            <a:xfrm>
              <a:off x="6820392" y="2286245"/>
              <a:ext cx="176889" cy="6608"/>
            </a:xfrm>
            <a:custGeom>
              <a:rect b="b" l="l" r="r" t="t"/>
              <a:pathLst>
                <a:path extrusionOk="0" h="112" w="2998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"/>
            <p:cNvSpPr/>
            <p:nvPr/>
          </p:nvSpPr>
          <p:spPr>
            <a:xfrm>
              <a:off x="7032804" y="2286245"/>
              <a:ext cx="67912" cy="6608"/>
            </a:xfrm>
            <a:custGeom>
              <a:rect b="b" l="l" r="r" t="t"/>
              <a:pathLst>
                <a:path extrusionOk="0" h="112" w="115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"/>
            <p:cNvSpPr/>
            <p:nvPr/>
          </p:nvSpPr>
          <p:spPr>
            <a:xfrm>
              <a:off x="7142255" y="2074955"/>
              <a:ext cx="62484" cy="7198"/>
            </a:xfrm>
            <a:custGeom>
              <a:rect b="b" l="l" r="r" t="t"/>
              <a:pathLst>
                <a:path extrusionOk="0" h="122" w="1059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"/>
            <p:cNvSpPr/>
            <p:nvPr/>
          </p:nvSpPr>
          <p:spPr>
            <a:xfrm>
              <a:off x="7027848" y="2206886"/>
              <a:ext cx="176889" cy="6608"/>
            </a:xfrm>
            <a:custGeom>
              <a:rect b="b" l="l" r="r" t="t"/>
              <a:pathLst>
                <a:path extrusionOk="0" h="112" w="2998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"/>
            <p:cNvSpPr/>
            <p:nvPr/>
          </p:nvSpPr>
          <p:spPr>
            <a:xfrm>
              <a:off x="6924415" y="2206886"/>
              <a:ext cx="67912" cy="6608"/>
            </a:xfrm>
            <a:custGeom>
              <a:rect b="b" l="l" r="r" t="t"/>
              <a:pathLst>
                <a:path extrusionOk="0" h="112" w="1151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"/>
            <p:cNvSpPr/>
            <p:nvPr/>
          </p:nvSpPr>
          <p:spPr>
            <a:xfrm>
              <a:off x="6820392" y="2206886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"/>
            <p:cNvSpPr/>
            <p:nvPr/>
          </p:nvSpPr>
          <p:spPr>
            <a:xfrm>
              <a:off x="7123669" y="2357403"/>
              <a:ext cx="67381" cy="7139"/>
            </a:xfrm>
            <a:custGeom>
              <a:rect b="b" l="l" r="r" t="t"/>
              <a:pathLst>
                <a:path extrusionOk="0" h="121" w="114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"/>
            <p:cNvSpPr/>
            <p:nvPr/>
          </p:nvSpPr>
          <p:spPr>
            <a:xfrm>
              <a:off x="7019115" y="2357403"/>
              <a:ext cx="63015" cy="7139"/>
            </a:xfrm>
            <a:custGeom>
              <a:rect b="b" l="l" r="r" t="t"/>
              <a:pathLst>
                <a:path extrusionOk="0" h="121" w="1068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"/>
            <p:cNvSpPr/>
            <p:nvPr/>
          </p:nvSpPr>
          <p:spPr>
            <a:xfrm>
              <a:off x="6820392" y="2140094"/>
              <a:ext cx="94227" cy="7139"/>
            </a:xfrm>
            <a:custGeom>
              <a:rect b="b" l="l" r="r" t="t"/>
              <a:pathLst>
                <a:path extrusionOk="0" h="121" w="1597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"/>
            <p:cNvSpPr/>
            <p:nvPr/>
          </p:nvSpPr>
          <p:spPr>
            <a:xfrm>
              <a:off x="6945184" y="2140094"/>
              <a:ext cx="155531" cy="7139"/>
            </a:xfrm>
            <a:custGeom>
              <a:rect b="b" l="l" r="r" t="t"/>
              <a:pathLst>
                <a:path extrusionOk="0" h="121" w="2636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"/>
            <p:cNvSpPr/>
            <p:nvPr/>
          </p:nvSpPr>
          <p:spPr>
            <a:xfrm>
              <a:off x="7142255" y="2140094"/>
              <a:ext cx="62484" cy="7139"/>
            </a:xfrm>
            <a:custGeom>
              <a:rect b="b" l="l" r="r" t="t"/>
              <a:pathLst>
                <a:path extrusionOk="0" h="121" w="1059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"/>
            <p:cNvSpPr/>
            <p:nvPr/>
          </p:nvSpPr>
          <p:spPr>
            <a:xfrm>
              <a:off x="7017994" y="2427440"/>
              <a:ext cx="155531" cy="7198"/>
            </a:xfrm>
            <a:custGeom>
              <a:rect b="b" l="l" r="r" t="t"/>
              <a:pathLst>
                <a:path extrusionOk="0" h="122" w="2636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"/>
            <p:cNvSpPr/>
            <p:nvPr/>
          </p:nvSpPr>
          <p:spPr>
            <a:xfrm>
              <a:off x="7018584" y="2493111"/>
              <a:ext cx="62425" cy="7198"/>
            </a:xfrm>
            <a:custGeom>
              <a:rect b="b" l="l" r="r" t="t"/>
              <a:pathLst>
                <a:path extrusionOk="0" h="122" w="1058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"/>
            <p:cNvSpPr/>
            <p:nvPr/>
          </p:nvSpPr>
          <p:spPr>
            <a:xfrm>
              <a:off x="7433436" y="2415403"/>
              <a:ext cx="731867" cy="521700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"/>
            <p:cNvSpPr/>
            <p:nvPr/>
          </p:nvSpPr>
          <p:spPr>
            <a:xfrm>
              <a:off x="7430191" y="2412099"/>
              <a:ext cx="738947" cy="528839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"/>
            <p:cNvSpPr/>
            <p:nvPr/>
          </p:nvSpPr>
          <p:spPr>
            <a:xfrm>
              <a:off x="7474502" y="2375989"/>
              <a:ext cx="731867" cy="88209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"/>
            <p:cNvSpPr/>
            <p:nvPr/>
          </p:nvSpPr>
          <p:spPr>
            <a:xfrm>
              <a:off x="7471198" y="2372685"/>
              <a:ext cx="738475" cy="94758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"/>
            <p:cNvSpPr/>
            <p:nvPr/>
          </p:nvSpPr>
          <p:spPr>
            <a:xfrm>
              <a:off x="7553862" y="2401715"/>
              <a:ext cx="33454" cy="33985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"/>
            <p:cNvSpPr/>
            <p:nvPr/>
          </p:nvSpPr>
          <p:spPr>
            <a:xfrm>
              <a:off x="7606434" y="2401715"/>
              <a:ext cx="33985" cy="33985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"/>
            <p:cNvSpPr/>
            <p:nvPr/>
          </p:nvSpPr>
          <p:spPr>
            <a:xfrm>
              <a:off x="7501349" y="2401715"/>
              <a:ext cx="33985" cy="33985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"/>
            <p:cNvSpPr/>
            <p:nvPr/>
          </p:nvSpPr>
          <p:spPr>
            <a:xfrm>
              <a:off x="7473971" y="2464140"/>
              <a:ext cx="732398" cy="430246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"/>
            <p:cNvSpPr/>
            <p:nvPr/>
          </p:nvSpPr>
          <p:spPr>
            <a:xfrm>
              <a:off x="7470667" y="2460305"/>
              <a:ext cx="739006" cy="437386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"/>
            <p:cNvSpPr/>
            <p:nvPr/>
          </p:nvSpPr>
          <p:spPr>
            <a:xfrm>
              <a:off x="7778310" y="2564859"/>
              <a:ext cx="336078" cy="6608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"/>
            <p:cNvSpPr/>
            <p:nvPr/>
          </p:nvSpPr>
          <p:spPr>
            <a:xfrm>
              <a:off x="7778310" y="2614657"/>
              <a:ext cx="122666" cy="7139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"/>
            <p:cNvSpPr/>
            <p:nvPr/>
          </p:nvSpPr>
          <p:spPr>
            <a:xfrm>
              <a:off x="7941395" y="2614657"/>
              <a:ext cx="147270" cy="7139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"/>
            <p:cNvSpPr/>
            <p:nvPr/>
          </p:nvSpPr>
          <p:spPr>
            <a:xfrm>
              <a:off x="7778310" y="2766237"/>
              <a:ext cx="217896" cy="666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"/>
            <p:cNvSpPr/>
            <p:nvPr/>
          </p:nvSpPr>
          <p:spPr>
            <a:xfrm>
              <a:off x="7778310" y="2667170"/>
              <a:ext cx="338851" cy="7198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"/>
            <p:cNvSpPr/>
            <p:nvPr/>
          </p:nvSpPr>
          <p:spPr>
            <a:xfrm>
              <a:off x="7778310" y="2716969"/>
              <a:ext cx="112223" cy="7198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"/>
            <p:cNvSpPr/>
            <p:nvPr/>
          </p:nvSpPr>
          <p:spPr>
            <a:xfrm>
              <a:off x="7915670" y="2716969"/>
              <a:ext cx="198720" cy="7198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"/>
            <p:cNvSpPr/>
            <p:nvPr/>
          </p:nvSpPr>
          <p:spPr>
            <a:xfrm>
              <a:off x="7525953" y="2548397"/>
              <a:ext cx="219017" cy="219017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"/>
            <p:cNvSpPr/>
            <p:nvPr/>
          </p:nvSpPr>
          <p:spPr>
            <a:xfrm>
              <a:off x="7522649" y="2545151"/>
              <a:ext cx="225567" cy="225567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"/>
            <p:cNvSpPr/>
            <p:nvPr/>
          </p:nvSpPr>
          <p:spPr>
            <a:xfrm>
              <a:off x="7516631" y="2550049"/>
              <a:ext cx="218486" cy="218427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"/>
            <p:cNvSpPr/>
            <p:nvPr/>
          </p:nvSpPr>
          <p:spPr>
            <a:xfrm>
              <a:off x="7513386" y="2546213"/>
              <a:ext cx="225567" cy="225567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"/>
            <p:cNvSpPr/>
            <p:nvPr/>
          </p:nvSpPr>
          <p:spPr>
            <a:xfrm>
              <a:off x="7662251" y="2565921"/>
              <a:ext cx="54813" cy="54813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"/>
            <p:cNvSpPr/>
            <p:nvPr/>
          </p:nvSpPr>
          <p:spPr>
            <a:xfrm>
              <a:off x="7658947" y="2562085"/>
              <a:ext cx="61363" cy="61894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"/>
            <p:cNvSpPr/>
            <p:nvPr/>
          </p:nvSpPr>
          <p:spPr>
            <a:xfrm>
              <a:off x="7985707" y="2216444"/>
              <a:ext cx="377203" cy="339087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"/>
            <p:cNvSpPr/>
            <p:nvPr/>
          </p:nvSpPr>
          <p:spPr>
            <a:xfrm>
              <a:off x="8001047" y="2212904"/>
              <a:ext cx="345991" cy="345991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"/>
            <p:cNvSpPr/>
            <p:nvPr/>
          </p:nvSpPr>
          <p:spPr>
            <a:xfrm>
              <a:off x="7997212" y="2199923"/>
              <a:ext cx="384873" cy="339382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"/>
            <p:cNvSpPr/>
            <p:nvPr/>
          </p:nvSpPr>
          <p:spPr>
            <a:xfrm>
              <a:off x="8016388" y="2196442"/>
              <a:ext cx="345991" cy="345991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"/>
            <p:cNvSpPr/>
            <p:nvPr/>
          </p:nvSpPr>
          <p:spPr>
            <a:xfrm>
              <a:off x="8070553" y="2285655"/>
              <a:ext cx="224505" cy="141842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"/>
            <p:cNvSpPr/>
            <p:nvPr/>
          </p:nvSpPr>
          <p:spPr>
            <a:xfrm>
              <a:off x="8066718" y="2282410"/>
              <a:ext cx="231585" cy="148391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"/>
            <p:cNvSpPr/>
            <p:nvPr/>
          </p:nvSpPr>
          <p:spPr>
            <a:xfrm>
              <a:off x="5843948" y="3263280"/>
              <a:ext cx="422576" cy="300500"/>
            </a:xfrm>
            <a:custGeom>
              <a:rect b="b" l="l" r="r" t="t"/>
              <a:pathLst>
                <a:path extrusionOk="0" h="5093" w="7162">
                  <a:moveTo>
                    <a:pt x="0" y="0"/>
                  </a:moveTo>
                  <a:lnTo>
                    <a:pt x="0" y="5093"/>
                  </a:lnTo>
                  <a:lnTo>
                    <a:pt x="7162" y="5093"/>
                  </a:lnTo>
                  <a:lnTo>
                    <a:pt x="7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"/>
            <p:cNvSpPr/>
            <p:nvPr/>
          </p:nvSpPr>
          <p:spPr>
            <a:xfrm>
              <a:off x="5840112" y="3259976"/>
              <a:ext cx="429715" cy="307639"/>
            </a:xfrm>
            <a:custGeom>
              <a:rect b="b" l="l" r="r" t="t"/>
              <a:pathLst>
                <a:path extrusionOk="0" h="5214" w="7283">
                  <a:moveTo>
                    <a:pt x="7171" y="112"/>
                  </a:moveTo>
                  <a:lnTo>
                    <a:pt x="7171" y="5093"/>
                  </a:lnTo>
                  <a:lnTo>
                    <a:pt x="121" y="5093"/>
                  </a:lnTo>
                  <a:lnTo>
                    <a:pt x="121" y="112"/>
                  </a:lnTo>
                  <a:close/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149"/>
                  </a:lnTo>
                  <a:cubicBezTo>
                    <a:pt x="0" y="5186"/>
                    <a:pt x="28" y="5214"/>
                    <a:pt x="65" y="5214"/>
                  </a:cubicBezTo>
                  <a:lnTo>
                    <a:pt x="7227" y="5214"/>
                  </a:lnTo>
                  <a:cubicBezTo>
                    <a:pt x="7264" y="5214"/>
                    <a:pt x="7282" y="5186"/>
                    <a:pt x="7282" y="5149"/>
                  </a:cubicBezTo>
                  <a:lnTo>
                    <a:pt x="7282" y="56"/>
                  </a:lnTo>
                  <a:cubicBezTo>
                    <a:pt x="7282" y="19"/>
                    <a:pt x="7264" y="0"/>
                    <a:pt x="7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"/>
            <p:cNvSpPr/>
            <p:nvPr/>
          </p:nvSpPr>
          <p:spPr>
            <a:xfrm>
              <a:off x="5151544" y="2042680"/>
              <a:ext cx="1807365" cy="1218402"/>
            </a:xfrm>
            <a:custGeom>
              <a:rect b="b" l="l" r="r" t="t"/>
              <a:pathLst>
                <a:path extrusionOk="0" h="20650" w="30632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55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"/>
            <p:cNvSpPr/>
            <p:nvPr/>
          </p:nvSpPr>
          <p:spPr>
            <a:xfrm>
              <a:off x="5148240" y="2039376"/>
              <a:ext cx="1813973" cy="1225010"/>
            </a:xfrm>
            <a:custGeom>
              <a:rect b="b" l="l" r="r" t="t"/>
              <a:pathLst>
                <a:path extrusionOk="0" h="20762" w="30744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2"/>
                    <a:pt x="1040" y="20762"/>
                  </a:cubicBezTo>
                  <a:lnTo>
                    <a:pt x="29705" y="20762"/>
                  </a:lnTo>
                  <a:cubicBezTo>
                    <a:pt x="30280" y="20762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"/>
            <p:cNvSpPr/>
            <p:nvPr/>
          </p:nvSpPr>
          <p:spPr>
            <a:xfrm>
              <a:off x="5151544" y="2076076"/>
              <a:ext cx="1807365" cy="1218402"/>
            </a:xfrm>
            <a:custGeom>
              <a:rect b="b" l="l" r="r" t="t"/>
              <a:pathLst>
                <a:path extrusionOk="0" h="20650" w="30632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64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"/>
            <p:cNvSpPr/>
            <p:nvPr/>
          </p:nvSpPr>
          <p:spPr>
            <a:xfrm>
              <a:off x="5148240" y="2072771"/>
              <a:ext cx="1813973" cy="1225010"/>
            </a:xfrm>
            <a:custGeom>
              <a:rect b="b" l="l" r="r" t="t"/>
              <a:pathLst>
                <a:path extrusionOk="0" h="20762" w="30744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1"/>
                    <a:pt x="1040" y="20761"/>
                  </a:cubicBezTo>
                  <a:lnTo>
                    <a:pt x="29705" y="20761"/>
                  </a:lnTo>
                  <a:cubicBezTo>
                    <a:pt x="30280" y="20761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"/>
            <p:cNvSpPr/>
            <p:nvPr/>
          </p:nvSpPr>
          <p:spPr>
            <a:xfrm>
              <a:off x="5254977" y="2195380"/>
              <a:ext cx="1597198" cy="973777"/>
            </a:xfrm>
            <a:custGeom>
              <a:rect b="b" l="l" r="r" t="t"/>
              <a:pathLst>
                <a:path extrusionOk="0" h="16504" w="27070">
                  <a:moveTo>
                    <a:pt x="325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16503"/>
                  </a:lnTo>
                  <a:lnTo>
                    <a:pt x="27070" y="16503"/>
                  </a:lnTo>
                  <a:lnTo>
                    <a:pt x="27070" y="12218"/>
                  </a:lnTo>
                  <a:lnTo>
                    <a:pt x="27070" y="4676"/>
                  </a:lnTo>
                  <a:lnTo>
                    <a:pt x="27070" y="334"/>
                  </a:lnTo>
                  <a:cubicBezTo>
                    <a:pt x="27070" y="149"/>
                    <a:pt x="26921" y="0"/>
                    <a:pt x="26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"/>
            <p:cNvSpPr/>
            <p:nvPr/>
          </p:nvSpPr>
          <p:spPr>
            <a:xfrm>
              <a:off x="5251673" y="2192076"/>
              <a:ext cx="1603806" cy="980917"/>
            </a:xfrm>
            <a:custGeom>
              <a:rect b="b" l="l" r="r" t="t"/>
              <a:pathLst>
                <a:path extrusionOk="0" h="16625" w="27182">
                  <a:moveTo>
                    <a:pt x="381" y="1"/>
                  </a:moveTo>
                  <a:cubicBezTo>
                    <a:pt x="168" y="1"/>
                    <a:pt x="1" y="177"/>
                    <a:pt x="1" y="390"/>
                  </a:cubicBezTo>
                  <a:lnTo>
                    <a:pt x="1" y="16559"/>
                  </a:lnTo>
                  <a:cubicBezTo>
                    <a:pt x="1" y="16597"/>
                    <a:pt x="29" y="16624"/>
                    <a:pt x="56" y="16624"/>
                  </a:cubicBezTo>
                  <a:lnTo>
                    <a:pt x="27126" y="16624"/>
                  </a:lnTo>
                  <a:cubicBezTo>
                    <a:pt x="27154" y="16624"/>
                    <a:pt x="27182" y="16597"/>
                    <a:pt x="27182" y="16559"/>
                  </a:cubicBezTo>
                  <a:lnTo>
                    <a:pt x="27182" y="12274"/>
                  </a:lnTo>
                  <a:cubicBezTo>
                    <a:pt x="27182" y="12237"/>
                    <a:pt x="27154" y="12218"/>
                    <a:pt x="27126" y="12218"/>
                  </a:cubicBezTo>
                  <a:cubicBezTo>
                    <a:pt x="27089" y="12218"/>
                    <a:pt x="27070" y="12237"/>
                    <a:pt x="27070" y="12274"/>
                  </a:cubicBezTo>
                  <a:lnTo>
                    <a:pt x="27070" y="16504"/>
                  </a:lnTo>
                  <a:lnTo>
                    <a:pt x="121" y="16504"/>
                  </a:lnTo>
                  <a:lnTo>
                    <a:pt x="121" y="390"/>
                  </a:lnTo>
                  <a:cubicBezTo>
                    <a:pt x="121" y="242"/>
                    <a:pt x="233" y="112"/>
                    <a:pt x="381" y="112"/>
                  </a:cubicBezTo>
                  <a:lnTo>
                    <a:pt x="26801" y="112"/>
                  </a:lnTo>
                  <a:cubicBezTo>
                    <a:pt x="26950" y="112"/>
                    <a:pt x="27070" y="242"/>
                    <a:pt x="27070" y="390"/>
                  </a:cubicBezTo>
                  <a:lnTo>
                    <a:pt x="27070" y="4732"/>
                  </a:lnTo>
                  <a:cubicBezTo>
                    <a:pt x="27070" y="4760"/>
                    <a:pt x="27089" y="4787"/>
                    <a:pt x="27126" y="4787"/>
                  </a:cubicBezTo>
                  <a:cubicBezTo>
                    <a:pt x="27154" y="4787"/>
                    <a:pt x="27182" y="4760"/>
                    <a:pt x="27182" y="4732"/>
                  </a:cubicBezTo>
                  <a:lnTo>
                    <a:pt x="27182" y="390"/>
                  </a:lnTo>
                  <a:cubicBezTo>
                    <a:pt x="27182" y="177"/>
                    <a:pt x="27015" y="1"/>
                    <a:pt x="26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"/>
            <p:cNvSpPr/>
            <p:nvPr/>
          </p:nvSpPr>
          <p:spPr>
            <a:xfrm>
              <a:off x="6850543" y="2586749"/>
              <a:ext cx="6608" cy="189988"/>
            </a:xfrm>
            <a:custGeom>
              <a:rect b="b" l="l" r="r" t="t"/>
              <a:pathLst>
                <a:path extrusionOk="0" h="3220" w="112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163"/>
                  </a:lnTo>
                  <a:cubicBezTo>
                    <a:pt x="0" y="3201"/>
                    <a:pt x="19" y="3219"/>
                    <a:pt x="56" y="3219"/>
                  </a:cubicBezTo>
                  <a:cubicBezTo>
                    <a:pt x="84" y="3219"/>
                    <a:pt x="111" y="3201"/>
                    <a:pt x="111" y="3163"/>
                  </a:cubicBezTo>
                  <a:lnTo>
                    <a:pt x="111" y="56"/>
                  </a:lnTo>
                  <a:cubicBezTo>
                    <a:pt x="111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"/>
            <p:cNvSpPr/>
            <p:nvPr/>
          </p:nvSpPr>
          <p:spPr>
            <a:xfrm>
              <a:off x="6035531" y="2114369"/>
              <a:ext cx="38883" cy="38352"/>
            </a:xfrm>
            <a:custGeom>
              <a:rect b="b" l="l" r="r" t="t"/>
              <a:pathLst>
                <a:path extrusionOk="0" h="650" w="659">
                  <a:moveTo>
                    <a:pt x="334" y="0"/>
                  </a:moveTo>
                  <a:cubicBezTo>
                    <a:pt x="148" y="0"/>
                    <a:pt x="0" y="140"/>
                    <a:pt x="0" y="325"/>
                  </a:cubicBezTo>
                  <a:cubicBezTo>
                    <a:pt x="0" y="511"/>
                    <a:pt x="148" y="650"/>
                    <a:pt x="334" y="650"/>
                  </a:cubicBezTo>
                  <a:cubicBezTo>
                    <a:pt x="520" y="650"/>
                    <a:pt x="659" y="511"/>
                    <a:pt x="659" y="325"/>
                  </a:cubicBezTo>
                  <a:cubicBezTo>
                    <a:pt x="659" y="140"/>
                    <a:pt x="510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"/>
            <p:cNvSpPr/>
            <p:nvPr/>
          </p:nvSpPr>
          <p:spPr>
            <a:xfrm>
              <a:off x="6032227" y="2110533"/>
              <a:ext cx="46024" cy="46024"/>
            </a:xfrm>
            <a:custGeom>
              <a:rect b="b" l="l" r="r" t="t"/>
              <a:pathLst>
                <a:path extrusionOk="0" h="780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2" y="659"/>
                    <a:pt x="121" y="538"/>
                    <a:pt x="121" y="390"/>
                  </a:cubicBezTo>
                  <a:cubicBezTo>
                    <a:pt x="121" y="242"/>
                    <a:pt x="242" y="121"/>
                    <a:pt x="390" y="121"/>
                  </a:cubicBezTo>
                  <a:close/>
                  <a:moveTo>
                    <a:pt x="390" y="0"/>
                  </a:moveTo>
                  <a:cubicBezTo>
                    <a:pt x="177" y="0"/>
                    <a:pt x="0" y="177"/>
                    <a:pt x="0" y="390"/>
                  </a:cubicBezTo>
                  <a:cubicBezTo>
                    <a:pt x="0" y="603"/>
                    <a:pt x="177" y="780"/>
                    <a:pt x="390" y="780"/>
                  </a:cubicBezTo>
                  <a:cubicBezTo>
                    <a:pt x="603" y="780"/>
                    <a:pt x="780" y="603"/>
                    <a:pt x="780" y="390"/>
                  </a:cubicBezTo>
                  <a:cubicBezTo>
                    <a:pt x="780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"/>
            <p:cNvSpPr/>
            <p:nvPr/>
          </p:nvSpPr>
          <p:spPr>
            <a:xfrm>
              <a:off x="6808356" y="3211239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"/>
            <p:cNvSpPr/>
            <p:nvPr/>
          </p:nvSpPr>
          <p:spPr>
            <a:xfrm>
              <a:off x="6805111" y="3207404"/>
              <a:ext cx="46024" cy="46083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"/>
            <p:cNvSpPr/>
            <p:nvPr/>
          </p:nvSpPr>
          <p:spPr>
            <a:xfrm>
              <a:off x="6741564" y="3219441"/>
              <a:ext cx="22539" cy="21949"/>
            </a:xfrm>
            <a:custGeom>
              <a:rect b="b" l="l" r="r" t="t"/>
              <a:pathLst>
                <a:path extrusionOk="0" h="372" w="382">
                  <a:moveTo>
                    <a:pt x="196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6" y="261"/>
                  </a:cubicBezTo>
                  <a:cubicBezTo>
                    <a:pt x="149" y="261"/>
                    <a:pt x="122" y="224"/>
                    <a:pt x="122" y="186"/>
                  </a:cubicBezTo>
                  <a:cubicBezTo>
                    <a:pt x="122" y="149"/>
                    <a:pt x="149" y="112"/>
                    <a:pt x="196" y="11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6" y="372"/>
                  </a:cubicBezTo>
                  <a:cubicBezTo>
                    <a:pt x="298" y="372"/>
                    <a:pt x="381" y="289"/>
                    <a:pt x="381" y="186"/>
                  </a:cubicBez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"/>
            <p:cNvSpPr/>
            <p:nvPr/>
          </p:nvSpPr>
          <p:spPr>
            <a:xfrm>
              <a:off x="6697253" y="3219441"/>
              <a:ext cx="22480" cy="21949"/>
            </a:xfrm>
            <a:custGeom>
              <a:rect b="b" l="l" r="r" t="t"/>
              <a:pathLst>
                <a:path extrusionOk="0" h="372" w="381">
                  <a:moveTo>
                    <a:pt x="195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5" y="261"/>
                  </a:cubicBezTo>
                  <a:cubicBezTo>
                    <a:pt x="149" y="261"/>
                    <a:pt x="121" y="224"/>
                    <a:pt x="121" y="186"/>
                  </a:cubicBezTo>
                  <a:cubicBezTo>
                    <a:pt x="121" y="149"/>
                    <a:pt x="149" y="112"/>
                    <a:pt x="195" y="112"/>
                  </a:cubicBezTo>
                  <a:close/>
                  <a:moveTo>
                    <a:pt x="195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5" y="372"/>
                  </a:cubicBezTo>
                  <a:cubicBezTo>
                    <a:pt x="297" y="372"/>
                    <a:pt x="381" y="289"/>
                    <a:pt x="381" y="186"/>
                  </a:cubicBezTo>
                  <a:cubicBezTo>
                    <a:pt x="381" y="8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"/>
            <p:cNvSpPr/>
            <p:nvPr/>
          </p:nvSpPr>
          <p:spPr>
            <a:xfrm>
              <a:off x="5844479" y="3294434"/>
              <a:ext cx="421514" cy="77824"/>
            </a:xfrm>
            <a:custGeom>
              <a:rect b="b" l="l" r="r" t="t"/>
              <a:pathLst>
                <a:path extrusionOk="0" h="1319" w="7144">
                  <a:moveTo>
                    <a:pt x="0" y="1"/>
                  </a:moveTo>
                  <a:lnTo>
                    <a:pt x="0" y="1318"/>
                  </a:lnTo>
                  <a:lnTo>
                    <a:pt x="7144" y="131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"/>
            <p:cNvSpPr/>
            <p:nvPr/>
          </p:nvSpPr>
          <p:spPr>
            <a:xfrm>
              <a:off x="5841174" y="3291189"/>
              <a:ext cx="428122" cy="84315"/>
            </a:xfrm>
            <a:custGeom>
              <a:rect b="b" l="l" r="r" t="t"/>
              <a:pathLst>
                <a:path extrusionOk="0" h="1429" w="7256">
                  <a:moveTo>
                    <a:pt x="7135" y="111"/>
                  </a:moveTo>
                  <a:lnTo>
                    <a:pt x="7135" y="1317"/>
                  </a:lnTo>
                  <a:lnTo>
                    <a:pt x="112" y="1317"/>
                  </a:ln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1373"/>
                  </a:lnTo>
                  <a:cubicBezTo>
                    <a:pt x="1" y="1401"/>
                    <a:pt x="29" y="1429"/>
                    <a:pt x="56" y="1429"/>
                  </a:cubicBezTo>
                  <a:lnTo>
                    <a:pt x="7200" y="1429"/>
                  </a:lnTo>
                  <a:cubicBezTo>
                    <a:pt x="7227" y="1429"/>
                    <a:pt x="7255" y="1401"/>
                    <a:pt x="7255" y="1373"/>
                  </a:cubicBezTo>
                  <a:lnTo>
                    <a:pt x="7255" y="56"/>
                  </a:lnTo>
                  <a:cubicBezTo>
                    <a:pt x="7255" y="28"/>
                    <a:pt x="7227" y="0"/>
                    <a:pt x="7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"/>
            <p:cNvSpPr/>
            <p:nvPr/>
          </p:nvSpPr>
          <p:spPr>
            <a:xfrm>
              <a:off x="5257691" y="3542955"/>
              <a:ext cx="1595074" cy="130868"/>
            </a:xfrm>
            <a:custGeom>
              <a:rect b="b" l="l" r="r" t="t"/>
              <a:pathLst>
                <a:path extrusionOk="0" h="2218" w="27034">
                  <a:moveTo>
                    <a:pt x="2218" y="0"/>
                  </a:moveTo>
                  <a:cubicBezTo>
                    <a:pt x="1429" y="38"/>
                    <a:pt x="724" y="492"/>
                    <a:pt x="446" y="1160"/>
                  </a:cubicBezTo>
                  <a:lnTo>
                    <a:pt x="1" y="2218"/>
                  </a:lnTo>
                  <a:lnTo>
                    <a:pt x="27033" y="2218"/>
                  </a:lnTo>
                  <a:cubicBezTo>
                    <a:pt x="27033" y="1522"/>
                    <a:pt x="26653" y="900"/>
                    <a:pt x="26059" y="492"/>
                  </a:cubicBezTo>
                  <a:cubicBezTo>
                    <a:pt x="26031" y="474"/>
                    <a:pt x="26003" y="455"/>
                    <a:pt x="25976" y="436"/>
                  </a:cubicBezTo>
                  <a:cubicBezTo>
                    <a:pt x="25540" y="158"/>
                    <a:pt x="25002" y="0"/>
                    <a:pt x="24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"/>
            <p:cNvSpPr/>
            <p:nvPr/>
          </p:nvSpPr>
          <p:spPr>
            <a:xfrm>
              <a:off x="5253856" y="3539120"/>
              <a:ext cx="1602744" cy="138538"/>
            </a:xfrm>
            <a:custGeom>
              <a:rect b="b" l="l" r="r" t="t"/>
              <a:pathLst>
                <a:path extrusionOk="0" h="2348" w="27164">
                  <a:moveTo>
                    <a:pt x="24482" y="121"/>
                  </a:moveTo>
                  <a:cubicBezTo>
                    <a:pt x="25029" y="121"/>
                    <a:pt x="25558" y="270"/>
                    <a:pt x="26004" y="548"/>
                  </a:cubicBezTo>
                  <a:lnTo>
                    <a:pt x="26031" y="566"/>
                  </a:lnTo>
                  <a:cubicBezTo>
                    <a:pt x="26050" y="576"/>
                    <a:pt x="26068" y="585"/>
                    <a:pt x="26087" y="603"/>
                  </a:cubicBezTo>
                  <a:cubicBezTo>
                    <a:pt x="26681" y="1002"/>
                    <a:pt x="27024" y="1596"/>
                    <a:pt x="27043" y="2227"/>
                  </a:cubicBezTo>
                  <a:lnTo>
                    <a:pt x="149" y="2227"/>
                  </a:lnTo>
                  <a:lnTo>
                    <a:pt x="558" y="1244"/>
                  </a:lnTo>
                  <a:cubicBezTo>
                    <a:pt x="836" y="603"/>
                    <a:pt x="1504" y="158"/>
                    <a:pt x="2283" y="121"/>
                  </a:cubicBezTo>
                  <a:close/>
                  <a:moveTo>
                    <a:pt x="2385" y="0"/>
                  </a:moveTo>
                  <a:cubicBezTo>
                    <a:pt x="2348" y="0"/>
                    <a:pt x="2320" y="10"/>
                    <a:pt x="2292" y="10"/>
                  </a:cubicBezTo>
                  <a:lnTo>
                    <a:pt x="2274" y="10"/>
                  </a:lnTo>
                  <a:cubicBezTo>
                    <a:pt x="1457" y="47"/>
                    <a:pt x="743" y="511"/>
                    <a:pt x="456" y="1197"/>
                  </a:cubicBezTo>
                  <a:lnTo>
                    <a:pt x="10" y="2264"/>
                  </a:lnTo>
                  <a:cubicBezTo>
                    <a:pt x="1" y="2283"/>
                    <a:pt x="1" y="2301"/>
                    <a:pt x="10" y="2320"/>
                  </a:cubicBezTo>
                  <a:cubicBezTo>
                    <a:pt x="29" y="2338"/>
                    <a:pt x="47" y="2347"/>
                    <a:pt x="66" y="2347"/>
                  </a:cubicBezTo>
                  <a:lnTo>
                    <a:pt x="27098" y="2347"/>
                  </a:lnTo>
                  <a:cubicBezTo>
                    <a:pt x="27135" y="2347"/>
                    <a:pt x="27163" y="2320"/>
                    <a:pt x="27163" y="2283"/>
                  </a:cubicBezTo>
                  <a:cubicBezTo>
                    <a:pt x="27163" y="1587"/>
                    <a:pt x="26792" y="937"/>
                    <a:pt x="26152" y="501"/>
                  </a:cubicBezTo>
                  <a:cubicBezTo>
                    <a:pt x="26133" y="492"/>
                    <a:pt x="26115" y="483"/>
                    <a:pt x="26087" y="464"/>
                  </a:cubicBezTo>
                  <a:lnTo>
                    <a:pt x="26068" y="455"/>
                  </a:lnTo>
                  <a:cubicBezTo>
                    <a:pt x="25605" y="158"/>
                    <a:pt x="25057" y="0"/>
                    <a:pt x="2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"/>
            <p:cNvSpPr/>
            <p:nvPr/>
          </p:nvSpPr>
          <p:spPr>
            <a:xfrm>
              <a:off x="5425733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"/>
            <p:cNvSpPr/>
            <p:nvPr/>
          </p:nvSpPr>
          <p:spPr>
            <a:xfrm>
              <a:off x="5422487" y="3569743"/>
              <a:ext cx="119893" cy="44960"/>
            </a:xfrm>
            <a:custGeom>
              <a:rect b="b" l="l" r="r" t="t"/>
              <a:pathLst>
                <a:path extrusionOk="0" h="762" w="2032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"/>
            <p:cNvSpPr/>
            <p:nvPr/>
          </p:nvSpPr>
          <p:spPr>
            <a:xfrm>
              <a:off x="5565334" y="3573047"/>
              <a:ext cx="113344" cy="38352"/>
            </a:xfrm>
            <a:custGeom>
              <a:rect b="b" l="l" r="r" t="t"/>
              <a:pathLst>
                <a:path extrusionOk="0" h="650" w="1921">
                  <a:moveTo>
                    <a:pt x="390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90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"/>
            <p:cNvSpPr/>
            <p:nvPr/>
          </p:nvSpPr>
          <p:spPr>
            <a:xfrm>
              <a:off x="5562030" y="3569743"/>
              <a:ext cx="119952" cy="44960"/>
            </a:xfrm>
            <a:custGeom>
              <a:rect b="b" l="l" r="r" t="t"/>
              <a:pathLst>
                <a:path extrusionOk="0" h="762" w="2033">
                  <a:moveTo>
                    <a:pt x="1587" y="122"/>
                  </a:moveTo>
                  <a:cubicBezTo>
                    <a:pt x="177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0" y="122"/>
                    <a:pt x="446" y="122"/>
                  </a:cubicBezTo>
                  <a:close/>
                  <a:moveTo>
                    <a:pt x="446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77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"/>
            <p:cNvSpPr/>
            <p:nvPr/>
          </p:nvSpPr>
          <p:spPr>
            <a:xfrm>
              <a:off x="5708712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"/>
            <p:cNvSpPr/>
            <p:nvPr/>
          </p:nvSpPr>
          <p:spPr>
            <a:xfrm>
              <a:off x="5705467" y="3569743"/>
              <a:ext cx="119893" cy="44960"/>
            </a:xfrm>
            <a:custGeom>
              <a:rect b="b" l="l" r="r" t="t"/>
              <a:pathLst>
                <a:path extrusionOk="0" h="762" w="2032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"/>
            <p:cNvSpPr/>
            <p:nvPr/>
          </p:nvSpPr>
          <p:spPr>
            <a:xfrm>
              <a:off x="5848314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"/>
            <p:cNvSpPr/>
            <p:nvPr/>
          </p:nvSpPr>
          <p:spPr>
            <a:xfrm>
              <a:off x="5845010" y="3569743"/>
              <a:ext cx="119952" cy="44960"/>
            </a:xfrm>
            <a:custGeom>
              <a:rect b="b" l="l" r="r" t="t"/>
              <a:pathLst>
                <a:path extrusionOk="0" h="762" w="2033">
                  <a:moveTo>
                    <a:pt x="1587" y="122"/>
                  </a:moveTo>
                  <a:cubicBezTo>
                    <a:pt x="176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67" y="762"/>
                  </a:lnTo>
                  <a:cubicBezTo>
                    <a:pt x="2005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"/>
            <p:cNvSpPr/>
            <p:nvPr/>
          </p:nvSpPr>
          <p:spPr>
            <a:xfrm>
              <a:off x="5990099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"/>
            <p:cNvSpPr/>
            <p:nvPr/>
          </p:nvSpPr>
          <p:spPr>
            <a:xfrm>
              <a:off x="5986794" y="3569743"/>
              <a:ext cx="119362" cy="44960"/>
            </a:xfrm>
            <a:custGeom>
              <a:rect b="b" l="l" r="r" t="t"/>
              <a:pathLst>
                <a:path extrusionOk="0" h="762" w="2023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19" y="762"/>
                    <a:pt x="56" y="762"/>
                  </a:cubicBezTo>
                  <a:lnTo>
                    <a:pt x="1967" y="762"/>
                  </a:lnTo>
                  <a:cubicBezTo>
                    <a:pt x="199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"/>
            <p:cNvSpPr/>
            <p:nvPr/>
          </p:nvSpPr>
          <p:spPr>
            <a:xfrm>
              <a:off x="6129641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"/>
            <p:cNvSpPr/>
            <p:nvPr/>
          </p:nvSpPr>
          <p:spPr>
            <a:xfrm>
              <a:off x="6126337" y="3569743"/>
              <a:ext cx="119421" cy="44960"/>
            </a:xfrm>
            <a:custGeom>
              <a:rect b="b" l="l" r="r" t="t"/>
              <a:pathLst>
                <a:path extrusionOk="0" h="762" w="2024">
                  <a:moveTo>
                    <a:pt x="1587" y="122"/>
                  </a:moveTo>
                  <a:cubicBezTo>
                    <a:pt x="1764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7" y="762"/>
                  </a:cubicBezTo>
                  <a:lnTo>
                    <a:pt x="1968" y="762"/>
                  </a:lnTo>
                  <a:cubicBezTo>
                    <a:pt x="200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9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"/>
            <p:cNvSpPr/>
            <p:nvPr/>
          </p:nvSpPr>
          <p:spPr>
            <a:xfrm>
              <a:off x="6273078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"/>
            <p:cNvSpPr/>
            <p:nvPr/>
          </p:nvSpPr>
          <p:spPr>
            <a:xfrm>
              <a:off x="6269243" y="3569743"/>
              <a:ext cx="119893" cy="44960"/>
            </a:xfrm>
            <a:custGeom>
              <a:rect b="b" l="l" r="r" t="t"/>
              <a:pathLst>
                <a:path extrusionOk="0" h="762" w="2032">
                  <a:moveTo>
                    <a:pt x="1596" y="122"/>
                  </a:moveTo>
                  <a:cubicBezTo>
                    <a:pt x="1772" y="122"/>
                    <a:pt x="1920" y="261"/>
                    <a:pt x="1920" y="446"/>
                  </a:cubicBezTo>
                  <a:lnTo>
                    <a:pt x="1920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9" y="122"/>
                    <a:pt x="445" y="122"/>
                  </a:cubicBezTo>
                  <a:close/>
                  <a:moveTo>
                    <a:pt x="445" y="1"/>
                  </a:moveTo>
                  <a:cubicBezTo>
                    <a:pt x="204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65" y="762"/>
                  </a:cubicBezTo>
                  <a:lnTo>
                    <a:pt x="1976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37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"/>
            <p:cNvSpPr/>
            <p:nvPr/>
          </p:nvSpPr>
          <p:spPr>
            <a:xfrm>
              <a:off x="6412621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"/>
            <p:cNvSpPr/>
            <p:nvPr/>
          </p:nvSpPr>
          <p:spPr>
            <a:xfrm>
              <a:off x="6409376" y="3569743"/>
              <a:ext cx="119362" cy="44960"/>
            </a:xfrm>
            <a:custGeom>
              <a:rect b="b" l="l" r="r" t="t"/>
              <a:pathLst>
                <a:path extrusionOk="0" h="762" w="2023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22" y="706"/>
                  </a:cubicBezTo>
                  <a:lnTo>
                    <a:pt x="2022" y="446"/>
                  </a:lnTo>
                  <a:cubicBezTo>
                    <a:pt x="202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"/>
            <p:cNvSpPr/>
            <p:nvPr/>
          </p:nvSpPr>
          <p:spPr>
            <a:xfrm>
              <a:off x="6559303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"/>
            <p:cNvSpPr/>
            <p:nvPr/>
          </p:nvSpPr>
          <p:spPr>
            <a:xfrm>
              <a:off x="6556058" y="3569743"/>
              <a:ext cx="119362" cy="44960"/>
            </a:xfrm>
            <a:custGeom>
              <a:rect b="b" l="l" r="r" t="t"/>
              <a:pathLst>
                <a:path extrusionOk="0" h="762" w="2023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"/>
            <p:cNvSpPr/>
            <p:nvPr/>
          </p:nvSpPr>
          <p:spPr>
            <a:xfrm>
              <a:off x="5359531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"/>
            <p:cNvSpPr/>
            <p:nvPr/>
          </p:nvSpPr>
          <p:spPr>
            <a:xfrm>
              <a:off x="5356227" y="3596058"/>
              <a:ext cx="119362" cy="44901"/>
            </a:xfrm>
            <a:custGeom>
              <a:rect b="b" l="l" r="r" t="t"/>
              <a:pathLst>
                <a:path extrusionOk="0" h="761" w="2023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"/>
            <p:cNvSpPr/>
            <p:nvPr/>
          </p:nvSpPr>
          <p:spPr>
            <a:xfrm>
              <a:off x="5499074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"/>
            <p:cNvSpPr/>
            <p:nvPr/>
          </p:nvSpPr>
          <p:spPr>
            <a:xfrm>
              <a:off x="5495828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"/>
            <p:cNvSpPr/>
            <p:nvPr/>
          </p:nvSpPr>
          <p:spPr>
            <a:xfrm>
              <a:off x="5642510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"/>
            <p:cNvSpPr/>
            <p:nvPr/>
          </p:nvSpPr>
          <p:spPr>
            <a:xfrm>
              <a:off x="5639206" y="3596058"/>
              <a:ext cx="119421" cy="44901"/>
            </a:xfrm>
            <a:custGeom>
              <a:rect b="b" l="l" r="r" t="t"/>
              <a:pathLst>
                <a:path extrusionOk="0" h="761" w="2024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"/>
            <p:cNvSpPr/>
            <p:nvPr/>
          </p:nvSpPr>
          <p:spPr>
            <a:xfrm>
              <a:off x="5782053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"/>
            <p:cNvSpPr/>
            <p:nvPr/>
          </p:nvSpPr>
          <p:spPr>
            <a:xfrm>
              <a:off x="5778808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23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"/>
            <p:cNvSpPr/>
            <p:nvPr/>
          </p:nvSpPr>
          <p:spPr>
            <a:xfrm>
              <a:off x="5923307" y="3599304"/>
              <a:ext cx="113344" cy="38411"/>
            </a:xfrm>
            <a:custGeom>
              <a:rect b="b" l="l" r="r" t="t"/>
              <a:pathLst>
                <a:path extrusionOk="0" h="651" w="1921">
                  <a:moveTo>
                    <a:pt x="390" y="1"/>
                  </a:moveTo>
                  <a:cubicBezTo>
                    <a:pt x="17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81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"/>
            <p:cNvSpPr/>
            <p:nvPr/>
          </p:nvSpPr>
          <p:spPr>
            <a:xfrm>
              <a:off x="5920003" y="3596058"/>
              <a:ext cx="119952" cy="44901"/>
            </a:xfrm>
            <a:custGeom>
              <a:rect b="b" l="l" r="r" t="t"/>
              <a:pathLst>
                <a:path extrusionOk="0" h="761" w="2033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5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"/>
            <p:cNvSpPr/>
            <p:nvPr/>
          </p:nvSpPr>
          <p:spPr>
            <a:xfrm>
              <a:off x="6063440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"/>
            <p:cNvSpPr/>
            <p:nvPr/>
          </p:nvSpPr>
          <p:spPr>
            <a:xfrm>
              <a:off x="6060136" y="3596058"/>
              <a:ext cx="119362" cy="44901"/>
            </a:xfrm>
            <a:custGeom>
              <a:rect b="b" l="l" r="r" t="t"/>
              <a:pathLst>
                <a:path extrusionOk="0" h="761" w="2023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"/>
            <p:cNvSpPr/>
            <p:nvPr/>
          </p:nvSpPr>
          <p:spPr>
            <a:xfrm>
              <a:off x="6206818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8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35" y="1"/>
                    <a:pt x="1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"/>
            <p:cNvSpPr/>
            <p:nvPr/>
          </p:nvSpPr>
          <p:spPr>
            <a:xfrm>
              <a:off x="6202982" y="3596058"/>
              <a:ext cx="119952" cy="44901"/>
            </a:xfrm>
            <a:custGeom>
              <a:rect b="b" l="l" r="r" t="t"/>
              <a:pathLst>
                <a:path extrusionOk="0" h="761" w="2033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6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8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"/>
            <p:cNvSpPr/>
            <p:nvPr/>
          </p:nvSpPr>
          <p:spPr>
            <a:xfrm>
              <a:off x="6346419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"/>
            <p:cNvSpPr/>
            <p:nvPr/>
          </p:nvSpPr>
          <p:spPr>
            <a:xfrm>
              <a:off x="6342584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96" y="112"/>
                  </a:moveTo>
                  <a:cubicBezTo>
                    <a:pt x="1772" y="112"/>
                    <a:pt x="1921" y="260"/>
                    <a:pt x="1921" y="436"/>
                  </a:cubicBezTo>
                  <a:lnTo>
                    <a:pt x="1921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9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4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65" y="761"/>
                  </a:cubicBezTo>
                  <a:lnTo>
                    <a:pt x="1976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"/>
            <p:cNvSpPr/>
            <p:nvPr/>
          </p:nvSpPr>
          <p:spPr>
            <a:xfrm>
              <a:off x="6493101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"/>
            <p:cNvSpPr/>
            <p:nvPr/>
          </p:nvSpPr>
          <p:spPr>
            <a:xfrm>
              <a:off x="6489797" y="3596058"/>
              <a:ext cx="119421" cy="44901"/>
            </a:xfrm>
            <a:custGeom>
              <a:rect b="b" l="l" r="r" t="t"/>
              <a:pathLst>
                <a:path extrusionOk="0" h="761" w="2024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"/>
            <p:cNvSpPr/>
            <p:nvPr/>
          </p:nvSpPr>
          <p:spPr>
            <a:xfrm>
              <a:off x="6632644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"/>
            <p:cNvSpPr/>
            <p:nvPr/>
          </p:nvSpPr>
          <p:spPr>
            <a:xfrm>
              <a:off x="6629399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"/>
            <p:cNvSpPr/>
            <p:nvPr/>
          </p:nvSpPr>
          <p:spPr>
            <a:xfrm>
              <a:off x="5370447" y="2293916"/>
              <a:ext cx="907045" cy="792050"/>
            </a:xfrm>
            <a:custGeom>
              <a:rect b="b" l="l" r="r" t="t"/>
              <a:pathLst>
                <a:path extrusionOk="0" h="13424" w="15373">
                  <a:moveTo>
                    <a:pt x="465" y="0"/>
                  </a:moveTo>
                  <a:cubicBezTo>
                    <a:pt x="214" y="0"/>
                    <a:pt x="1" y="213"/>
                    <a:pt x="1" y="464"/>
                  </a:cubicBezTo>
                  <a:lnTo>
                    <a:pt x="1" y="12960"/>
                  </a:lnTo>
                  <a:cubicBezTo>
                    <a:pt x="1" y="13210"/>
                    <a:pt x="214" y="13423"/>
                    <a:pt x="465" y="13423"/>
                  </a:cubicBezTo>
                  <a:lnTo>
                    <a:pt x="14909" y="13423"/>
                  </a:lnTo>
                  <a:cubicBezTo>
                    <a:pt x="15168" y="13423"/>
                    <a:pt x="15372" y="13210"/>
                    <a:pt x="15372" y="12960"/>
                  </a:cubicBez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"/>
            <p:cNvSpPr/>
            <p:nvPr/>
          </p:nvSpPr>
          <p:spPr>
            <a:xfrm>
              <a:off x="5367201" y="2290611"/>
              <a:ext cx="913595" cy="798658"/>
            </a:xfrm>
            <a:custGeom>
              <a:rect b="b" l="l" r="r" t="t"/>
              <a:pathLst>
                <a:path extrusionOk="0" h="13536" w="15484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3016"/>
                  </a:lnTo>
                  <a:cubicBezTo>
                    <a:pt x="15372" y="13238"/>
                    <a:pt x="15186" y="13414"/>
                    <a:pt x="14964" y="13414"/>
                  </a:cubicBezTo>
                  <a:lnTo>
                    <a:pt x="520" y="13414"/>
                  </a:lnTo>
                  <a:cubicBezTo>
                    <a:pt x="297" y="13414"/>
                    <a:pt x="112" y="13238"/>
                    <a:pt x="112" y="13016"/>
                  </a:cubicBez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016"/>
                  </a:lnTo>
                  <a:cubicBezTo>
                    <a:pt x="0" y="13303"/>
                    <a:pt x="232" y="13535"/>
                    <a:pt x="520" y="13535"/>
                  </a:cubicBezTo>
                  <a:lnTo>
                    <a:pt x="14964" y="13535"/>
                  </a:lnTo>
                  <a:cubicBezTo>
                    <a:pt x="15251" y="13535"/>
                    <a:pt x="15483" y="13303"/>
                    <a:pt x="15483" y="13016"/>
                  </a:cubicBez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"/>
            <p:cNvSpPr/>
            <p:nvPr/>
          </p:nvSpPr>
          <p:spPr>
            <a:xfrm>
              <a:off x="5370447" y="2293916"/>
              <a:ext cx="907045" cy="72278"/>
            </a:xfrm>
            <a:custGeom>
              <a:rect b="b" l="l" r="r" t="t"/>
              <a:pathLst>
                <a:path extrusionOk="0" h="1225" w="15373">
                  <a:moveTo>
                    <a:pt x="465" y="0"/>
                  </a:moveTo>
                  <a:cubicBezTo>
                    <a:pt x="214" y="0"/>
                    <a:pt x="1" y="204"/>
                    <a:pt x="1" y="464"/>
                  </a:cubicBezTo>
                  <a:lnTo>
                    <a:pt x="1" y="1225"/>
                  </a:lnTo>
                  <a:lnTo>
                    <a:pt x="15372" y="1225"/>
                  </a:ln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"/>
            <p:cNvSpPr/>
            <p:nvPr/>
          </p:nvSpPr>
          <p:spPr>
            <a:xfrm>
              <a:off x="5367201" y="2290611"/>
              <a:ext cx="913595" cy="78886"/>
            </a:xfrm>
            <a:custGeom>
              <a:rect b="b" l="l" r="r" t="t"/>
              <a:pathLst>
                <a:path extrusionOk="0" h="1337" w="15484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225"/>
                  </a:lnTo>
                  <a:lnTo>
                    <a:pt x="112" y="1225"/>
                  </a:ln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36"/>
                  </a:lnTo>
                  <a:lnTo>
                    <a:pt x="15483" y="1336"/>
                  </a:ln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"/>
            <p:cNvSpPr/>
            <p:nvPr/>
          </p:nvSpPr>
          <p:spPr>
            <a:xfrm>
              <a:off x="5462433" y="2316868"/>
              <a:ext cx="31273" cy="31273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86" y="409"/>
                    <a:pt x="112" y="344"/>
                    <a:pt x="112" y="260"/>
                  </a:cubicBezTo>
                  <a:cubicBezTo>
                    <a:pt x="112" y="177"/>
                    <a:pt x="186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"/>
            <p:cNvSpPr/>
            <p:nvPr/>
          </p:nvSpPr>
          <p:spPr>
            <a:xfrm>
              <a:off x="5510048" y="2316868"/>
              <a:ext cx="31273" cy="31273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12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"/>
            <p:cNvSpPr/>
            <p:nvPr/>
          </p:nvSpPr>
          <p:spPr>
            <a:xfrm>
              <a:off x="5415348" y="2316868"/>
              <a:ext cx="31273" cy="31273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1" y="112"/>
                    <a:pt x="1" y="260"/>
                  </a:cubicBezTo>
                  <a:cubicBezTo>
                    <a:pt x="1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"/>
            <p:cNvSpPr/>
            <p:nvPr/>
          </p:nvSpPr>
          <p:spPr>
            <a:xfrm>
              <a:off x="5458597" y="2489275"/>
              <a:ext cx="556158" cy="7198"/>
            </a:xfrm>
            <a:custGeom>
              <a:rect b="b" l="l" r="r" t="t"/>
              <a:pathLst>
                <a:path extrusionOk="0" h="122" w="9426">
                  <a:moveTo>
                    <a:pt x="65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9370" y="121"/>
                  </a:lnTo>
                  <a:cubicBezTo>
                    <a:pt x="9398" y="121"/>
                    <a:pt x="9426" y="94"/>
                    <a:pt x="9426" y="57"/>
                  </a:cubicBezTo>
                  <a:cubicBezTo>
                    <a:pt x="9426" y="29"/>
                    <a:pt x="9398" y="1"/>
                    <a:pt x="9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"/>
            <p:cNvSpPr/>
            <p:nvPr/>
          </p:nvSpPr>
          <p:spPr>
            <a:xfrm>
              <a:off x="5458597" y="2588932"/>
              <a:ext cx="199841" cy="7139"/>
            </a:xfrm>
            <a:custGeom>
              <a:rect b="b" l="l" r="r" t="t"/>
              <a:pathLst>
                <a:path extrusionOk="0" h="121" w="3387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331" y="121"/>
                  </a:lnTo>
                  <a:cubicBezTo>
                    <a:pt x="3359" y="121"/>
                    <a:pt x="3386" y="93"/>
                    <a:pt x="3386" y="65"/>
                  </a:cubicBezTo>
                  <a:cubicBezTo>
                    <a:pt x="3386" y="28"/>
                    <a:pt x="3359" y="0"/>
                    <a:pt x="3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"/>
            <p:cNvSpPr/>
            <p:nvPr/>
          </p:nvSpPr>
          <p:spPr>
            <a:xfrm>
              <a:off x="5731192" y="2588932"/>
              <a:ext cx="240848" cy="7139"/>
            </a:xfrm>
            <a:custGeom>
              <a:rect b="b" l="l" r="r" t="t"/>
              <a:pathLst>
                <a:path extrusionOk="0" h="121" w="408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026" y="121"/>
                  </a:lnTo>
                  <a:cubicBezTo>
                    <a:pt x="4054" y="121"/>
                    <a:pt x="4082" y="93"/>
                    <a:pt x="4082" y="65"/>
                  </a:cubicBezTo>
                  <a:cubicBezTo>
                    <a:pt x="4082" y="28"/>
                    <a:pt x="4054" y="0"/>
                    <a:pt x="402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"/>
            <p:cNvSpPr/>
            <p:nvPr/>
          </p:nvSpPr>
          <p:spPr>
            <a:xfrm>
              <a:off x="5458597" y="2892150"/>
              <a:ext cx="359089" cy="6608"/>
            </a:xfrm>
            <a:custGeom>
              <a:rect b="b" l="l" r="r" t="t"/>
              <a:pathLst>
                <a:path extrusionOk="0" h="112" w="6086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021" y="112"/>
                  </a:lnTo>
                  <a:cubicBezTo>
                    <a:pt x="6058" y="112"/>
                    <a:pt x="6086" y="84"/>
                    <a:pt x="6086" y="56"/>
                  </a:cubicBezTo>
                  <a:cubicBezTo>
                    <a:pt x="6086" y="19"/>
                    <a:pt x="6058" y="0"/>
                    <a:pt x="6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"/>
            <p:cNvSpPr/>
            <p:nvPr/>
          </p:nvSpPr>
          <p:spPr>
            <a:xfrm>
              <a:off x="5458597" y="2694017"/>
              <a:ext cx="561114" cy="6608"/>
            </a:xfrm>
            <a:custGeom>
              <a:rect b="b" l="l" r="r" t="t"/>
              <a:pathLst>
                <a:path extrusionOk="0" h="112" w="951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9444" y="112"/>
                  </a:lnTo>
                  <a:cubicBezTo>
                    <a:pt x="9481" y="112"/>
                    <a:pt x="9509" y="93"/>
                    <a:pt x="9509" y="56"/>
                  </a:cubicBezTo>
                  <a:cubicBezTo>
                    <a:pt x="9509" y="28"/>
                    <a:pt x="9481" y="0"/>
                    <a:pt x="9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"/>
            <p:cNvSpPr/>
            <p:nvPr/>
          </p:nvSpPr>
          <p:spPr>
            <a:xfrm>
              <a:off x="5458597" y="2793614"/>
              <a:ext cx="182318" cy="7198"/>
            </a:xfrm>
            <a:custGeom>
              <a:rect b="b" l="l" r="r" t="t"/>
              <a:pathLst>
                <a:path extrusionOk="0" h="122" w="309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3034" y="121"/>
                  </a:lnTo>
                  <a:cubicBezTo>
                    <a:pt x="3071" y="121"/>
                    <a:pt x="3090" y="93"/>
                    <a:pt x="3090" y="66"/>
                  </a:cubicBezTo>
                  <a:cubicBezTo>
                    <a:pt x="3090" y="29"/>
                    <a:pt x="3071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"/>
            <p:cNvSpPr/>
            <p:nvPr/>
          </p:nvSpPr>
          <p:spPr>
            <a:xfrm>
              <a:off x="5688474" y="2793614"/>
              <a:ext cx="326284" cy="7198"/>
            </a:xfrm>
            <a:custGeom>
              <a:rect b="b" l="l" r="r" t="t"/>
              <a:pathLst>
                <a:path extrusionOk="0" h="122" w="553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5474" y="121"/>
                  </a:lnTo>
                  <a:cubicBezTo>
                    <a:pt x="5502" y="121"/>
                    <a:pt x="5530" y="93"/>
                    <a:pt x="5530" y="66"/>
                  </a:cubicBezTo>
                  <a:cubicBezTo>
                    <a:pt x="5530" y="29"/>
                    <a:pt x="5502" y="1"/>
                    <a:pt x="5474" y="1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"/>
            <p:cNvSpPr/>
            <p:nvPr/>
          </p:nvSpPr>
          <p:spPr>
            <a:xfrm>
              <a:off x="6337628" y="2408264"/>
              <a:ext cx="409477" cy="672215"/>
            </a:xfrm>
            <a:custGeom>
              <a:rect b="b" l="l" r="r" t="t"/>
              <a:pathLst>
                <a:path extrusionOk="0" h="11393" w="6940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lnTo>
                    <a:pt x="1" y="11291"/>
                  </a:lnTo>
                  <a:cubicBezTo>
                    <a:pt x="1" y="11346"/>
                    <a:pt x="47" y="11393"/>
                    <a:pt x="103" y="11393"/>
                  </a:cubicBezTo>
                  <a:lnTo>
                    <a:pt x="6847" y="11393"/>
                  </a:lnTo>
                  <a:cubicBezTo>
                    <a:pt x="6903" y="11393"/>
                    <a:pt x="6940" y="11346"/>
                    <a:pt x="6940" y="11291"/>
                  </a:cubicBezTo>
                  <a:lnTo>
                    <a:pt x="6940" y="103"/>
                  </a:lnTo>
                  <a:cubicBezTo>
                    <a:pt x="6940" y="47"/>
                    <a:pt x="6903" y="1"/>
                    <a:pt x="6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"/>
            <p:cNvSpPr/>
            <p:nvPr/>
          </p:nvSpPr>
          <p:spPr>
            <a:xfrm>
              <a:off x="6334383" y="2405019"/>
              <a:ext cx="416558" cy="678765"/>
            </a:xfrm>
            <a:custGeom>
              <a:rect b="b" l="l" r="r" t="t"/>
              <a:pathLst>
                <a:path extrusionOk="0" h="11504" w="7060">
                  <a:moveTo>
                    <a:pt x="6902" y="121"/>
                  </a:moveTo>
                  <a:cubicBezTo>
                    <a:pt x="6921" y="121"/>
                    <a:pt x="6939" y="130"/>
                    <a:pt x="6939" y="158"/>
                  </a:cubicBezTo>
                  <a:lnTo>
                    <a:pt x="6939" y="11346"/>
                  </a:lnTo>
                  <a:cubicBezTo>
                    <a:pt x="6939" y="11373"/>
                    <a:pt x="6921" y="11392"/>
                    <a:pt x="6902" y="11392"/>
                  </a:cubicBezTo>
                  <a:lnTo>
                    <a:pt x="158" y="11392"/>
                  </a:lnTo>
                  <a:cubicBezTo>
                    <a:pt x="139" y="11392"/>
                    <a:pt x="121" y="11373"/>
                    <a:pt x="121" y="11346"/>
                  </a:cubicBezTo>
                  <a:lnTo>
                    <a:pt x="121" y="158"/>
                  </a:lnTo>
                  <a:cubicBezTo>
                    <a:pt x="121" y="130"/>
                    <a:pt x="139" y="121"/>
                    <a:pt x="158" y="121"/>
                  </a:cubicBezTo>
                  <a:close/>
                  <a:moveTo>
                    <a:pt x="158" y="0"/>
                  </a:moveTo>
                  <a:cubicBezTo>
                    <a:pt x="65" y="0"/>
                    <a:pt x="0" y="65"/>
                    <a:pt x="0" y="158"/>
                  </a:cubicBezTo>
                  <a:lnTo>
                    <a:pt x="0" y="11346"/>
                  </a:lnTo>
                  <a:cubicBezTo>
                    <a:pt x="0" y="11438"/>
                    <a:pt x="74" y="11503"/>
                    <a:pt x="158" y="11503"/>
                  </a:cubicBezTo>
                  <a:lnTo>
                    <a:pt x="6902" y="11503"/>
                  </a:lnTo>
                  <a:cubicBezTo>
                    <a:pt x="6985" y="11503"/>
                    <a:pt x="7060" y="11438"/>
                    <a:pt x="7060" y="11346"/>
                  </a:cubicBezTo>
                  <a:lnTo>
                    <a:pt x="7060" y="158"/>
                  </a:lnTo>
                  <a:cubicBezTo>
                    <a:pt x="7060" y="65"/>
                    <a:pt x="6985" y="0"/>
                    <a:pt x="6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"/>
            <p:cNvSpPr/>
            <p:nvPr/>
          </p:nvSpPr>
          <p:spPr>
            <a:xfrm>
              <a:off x="6397280" y="2535829"/>
              <a:ext cx="135824" cy="7139"/>
            </a:xfrm>
            <a:custGeom>
              <a:rect b="b" l="l" r="r" t="t"/>
              <a:pathLst>
                <a:path extrusionOk="0" h="121" w="2302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"/>
            <p:cNvSpPr/>
            <p:nvPr/>
          </p:nvSpPr>
          <p:spPr>
            <a:xfrm>
              <a:off x="6558772" y="2535829"/>
              <a:ext cx="53161" cy="7139"/>
            </a:xfrm>
            <a:custGeom>
              <a:rect b="b" l="l" r="r" t="t"/>
              <a:pathLst>
                <a:path extrusionOk="0" h="121" w="901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"/>
            <p:cNvSpPr/>
            <p:nvPr/>
          </p:nvSpPr>
          <p:spPr>
            <a:xfrm>
              <a:off x="6641967" y="2535829"/>
              <a:ext cx="48795" cy="7139"/>
            </a:xfrm>
            <a:custGeom>
              <a:rect b="b" l="l" r="r" t="t"/>
              <a:pathLst>
                <a:path extrusionOk="0" h="121" w="827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"/>
            <p:cNvSpPr/>
            <p:nvPr/>
          </p:nvSpPr>
          <p:spPr>
            <a:xfrm>
              <a:off x="6554937" y="2625042"/>
              <a:ext cx="135824" cy="6608"/>
            </a:xfrm>
            <a:custGeom>
              <a:rect b="b" l="l" r="r" t="t"/>
              <a:pathLst>
                <a:path extrusionOk="0" h="112" w="2302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93"/>
                    <a:pt x="2301" y="56"/>
                  </a:cubicBezTo>
                  <a:cubicBezTo>
                    <a:pt x="2301" y="28"/>
                    <a:pt x="2283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"/>
            <p:cNvSpPr/>
            <p:nvPr/>
          </p:nvSpPr>
          <p:spPr>
            <a:xfrm>
              <a:off x="6476108" y="2625042"/>
              <a:ext cx="53161" cy="6608"/>
            </a:xfrm>
            <a:custGeom>
              <a:rect b="b" l="l" r="r" t="t"/>
              <a:pathLst>
                <a:path extrusionOk="0" h="112" w="901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93"/>
                    <a:pt x="901" y="56"/>
                  </a:cubicBezTo>
                  <a:cubicBezTo>
                    <a:pt x="901" y="28"/>
                    <a:pt x="873" y="0"/>
                    <a:pt x="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"/>
            <p:cNvSpPr/>
            <p:nvPr/>
          </p:nvSpPr>
          <p:spPr>
            <a:xfrm>
              <a:off x="6397280" y="2625042"/>
              <a:ext cx="48795" cy="6608"/>
            </a:xfrm>
            <a:custGeom>
              <a:rect b="b" l="l" r="r" t="t"/>
              <a:pathLst>
                <a:path extrusionOk="0" h="112" w="827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93"/>
                    <a:pt x="827" y="56"/>
                  </a:cubicBezTo>
                  <a:cubicBezTo>
                    <a:pt x="827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"/>
            <p:cNvSpPr/>
            <p:nvPr/>
          </p:nvSpPr>
          <p:spPr>
            <a:xfrm>
              <a:off x="6397280" y="2580140"/>
              <a:ext cx="73458" cy="6667"/>
            </a:xfrm>
            <a:custGeom>
              <a:rect b="b" l="l" r="r" t="t"/>
              <a:pathLst>
                <a:path extrusionOk="0" h="113" w="1245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cubicBezTo>
                    <a:pt x="1" y="94"/>
                    <a:pt x="20" y="112"/>
                    <a:pt x="57" y="112"/>
                  </a:cubicBezTo>
                  <a:lnTo>
                    <a:pt x="1179" y="112"/>
                  </a:lnTo>
                  <a:cubicBezTo>
                    <a:pt x="1216" y="112"/>
                    <a:pt x="1244" y="94"/>
                    <a:pt x="1244" y="56"/>
                  </a:cubicBezTo>
                  <a:cubicBezTo>
                    <a:pt x="1244" y="29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"/>
            <p:cNvSpPr/>
            <p:nvPr/>
          </p:nvSpPr>
          <p:spPr>
            <a:xfrm>
              <a:off x="6491980" y="2580140"/>
              <a:ext cx="119952" cy="6667"/>
            </a:xfrm>
            <a:custGeom>
              <a:rect b="b" l="l" r="r" t="t"/>
              <a:pathLst>
                <a:path extrusionOk="0" h="113" w="2033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56" y="112"/>
                  </a:cubicBezTo>
                  <a:lnTo>
                    <a:pt x="1967" y="112"/>
                  </a:lnTo>
                  <a:cubicBezTo>
                    <a:pt x="2005" y="112"/>
                    <a:pt x="2032" y="94"/>
                    <a:pt x="2032" y="56"/>
                  </a:cubicBezTo>
                  <a:cubicBezTo>
                    <a:pt x="2032" y="29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"/>
            <p:cNvSpPr/>
            <p:nvPr/>
          </p:nvSpPr>
          <p:spPr>
            <a:xfrm>
              <a:off x="6641967" y="2580140"/>
              <a:ext cx="48795" cy="6667"/>
            </a:xfrm>
            <a:custGeom>
              <a:rect b="b" l="l" r="r" t="t"/>
              <a:pathLst>
                <a:path extrusionOk="0" h="113" w="827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771" y="112"/>
                  </a:lnTo>
                  <a:cubicBezTo>
                    <a:pt x="798" y="112"/>
                    <a:pt x="826" y="94"/>
                    <a:pt x="826" y="56"/>
                  </a:cubicBezTo>
                  <a:cubicBezTo>
                    <a:pt x="826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"/>
            <p:cNvSpPr/>
            <p:nvPr/>
          </p:nvSpPr>
          <p:spPr>
            <a:xfrm>
              <a:off x="6397280" y="2664456"/>
              <a:ext cx="135824" cy="7198"/>
            </a:xfrm>
            <a:custGeom>
              <a:rect b="b" l="l" r="r" t="t"/>
              <a:pathLst>
                <a:path extrusionOk="0" h="122" w="2302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56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"/>
            <p:cNvSpPr/>
            <p:nvPr/>
          </p:nvSpPr>
          <p:spPr>
            <a:xfrm>
              <a:off x="6558772" y="2664456"/>
              <a:ext cx="53161" cy="7198"/>
            </a:xfrm>
            <a:custGeom>
              <a:rect b="b" l="l" r="r" t="t"/>
              <a:pathLst>
                <a:path extrusionOk="0" h="122" w="901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56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"/>
            <p:cNvSpPr/>
            <p:nvPr/>
          </p:nvSpPr>
          <p:spPr>
            <a:xfrm>
              <a:off x="6397280" y="2806772"/>
              <a:ext cx="135824" cy="7139"/>
            </a:xfrm>
            <a:custGeom>
              <a:rect b="b" l="l" r="r" t="t"/>
              <a:pathLst>
                <a:path extrusionOk="0" h="121" w="2302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"/>
            <p:cNvSpPr/>
            <p:nvPr/>
          </p:nvSpPr>
          <p:spPr>
            <a:xfrm>
              <a:off x="6558772" y="2806772"/>
              <a:ext cx="53161" cy="7139"/>
            </a:xfrm>
            <a:custGeom>
              <a:rect b="b" l="l" r="r" t="t"/>
              <a:pathLst>
                <a:path extrusionOk="0" h="121" w="901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"/>
            <p:cNvSpPr/>
            <p:nvPr/>
          </p:nvSpPr>
          <p:spPr>
            <a:xfrm>
              <a:off x="6641967" y="2664456"/>
              <a:ext cx="48795" cy="7198"/>
            </a:xfrm>
            <a:custGeom>
              <a:rect b="b" l="l" r="r" t="t"/>
              <a:pathLst>
                <a:path extrusionOk="0" h="122" w="827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56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"/>
            <p:cNvSpPr/>
            <p:nvPr/>
          </p:nvSpPr>
          <p:spPr>
            <a:xfrm>
              <a:off x="6554937" y="2753669"/>
              <a:ext cx="135824" cy="6608"/>
            </a:xfrm>
            <a:custGeom>
              <a:rect b="b" l="l" r="r" t="t"/>
              <a:pathLst>
                <a:path extrusionOk="0" h="112" w="2302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84"/>
                    <a:pt x="2301" y="56"/>
                  </a:cubicBezTo>
                  <a:cubicBezTo>
                    <a:pt x="2301" y="19"/>
                    <a:pt x="2283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"/>
            <p:cNvSpPr/>
            <p:nvPr/>
          </p:nvSpPr>
          <p:spPr>
            <a:xfrm>
              <a:off x="6476108" y="2753669"/>
              <a:ext cx="53161" cy="6608"/>
            </a:xfrm>
            <a:custGeom>
              <a:rect b="b" l="l" r="r" t="t"/>
              <a:pathLst>
                <a:path extrusionOk="0" h="112" w="901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84"/>
                    <a:pt x="901" y="56"/>
                  </a:cubicBezTo>
                  <a:cubicBezTo>
                    <a:pt x="901" y="1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"/>
            <p:cNvSpPr/>
            <p:nvPr/>
          </p:nvSpPr>
          <p:spPr>
            <a:xfrm>
              <a:off x="6397280" y="2753669"/>
              <a:ext cx="48795" cy="6608"/>
            </a:xfrm>
            <a:custGeom>
              <a:rect b="b" l="l" r="r" t="t"/>
              <a:pathLst>
                <a:path extrusionOk="0" h="112" w="827">
                  <a:moveTo>
                    <a:pt x="57" y="1"/>
                  </a:moveTo>
                  <a:cubicBezTo>
                    <a:pt x="20" y="1"/>
                    <a:pt x="1" y="19"/>
                    <a:pt x="1" y="56"/>
                  </a:cubicBezTo>
                  <a:cubicBezTo>
                    <a:pt x="1" y="84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84"/>
                    <a:pt x="827" y="56"/>
                  </a:cubicBezTo>
                  <a:cubicBezTo>
                    <a:pt x="827" y="1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"/>
            <p:cNvSpPr/>
            <p:nvPr/>
          </p:nvSpPr>
          <p:spPr>
            <a:xfrm>
              <a:off x="6476108" y="2854919"/>
              <a:ext cx="53161" cy="7198"/>
            </a:xfrm>
            <a:custGeom>
              <a:rect b="b" l="l" r="r" t="t"/>
              <a:pathLst>
                <a:path extrusionOk="0" h="122" w="901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845" y="121"/>
                  </a:lnTo>
                  <a:cubicBezTo>
                    <a:pt x="873" y="121"/>
                    <a:pt x="901" y="93"/>
                    <a:pt x="901" y="66"/>
                  </a:cubicBezTo>
                  <a:cubicBezTo>
                    <a:pt x="901" y="2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"/>
            <p:cNvSpPr/>
            <p:nvPr/>
          </p:nvSpPr>
          <p:spPr>
            <a:xfrm>
              <a:off x="6397280" y="2854919"/>
              <a:ext cx="48795" cy="7198"/>
            </a:xfrm>
            <a:custGeom>
              <a:rect b="b" l="l" r="r" t="t"/>
              <a:pathLst>
                <a:path extrusionOk="0" h="122" w="827">
                  <a:moveTo>
                    <a:pt x="57" y="1"/>
                  </a:moveTo>
                  <a:cubicBezTo>
                    <a:pt x="20" y="1"/>
                    <a:pt x="1" y="29"/>
                    <a:pt x="1" y="6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771" y="121"/>
                  </a:lnTo>
                  <a:cubicBezTo>
                    <a:pt x="808" y="121"/>
                    <a:pt x="827" y="93"/>
                    <a:pt x="827" y="66"/>
                  </a:cubicBezTo>
                  <a:cubicBezTo>
                    <a:pt x="827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"/>
            <p:cNvSpPr/>
            <p:nvPr/>
          </p:nvSpPr>
          <p:spPr>
            <a:xfrm>
              <a:off x="6397280" y="2708236"/>
              <a:ext cx="73458" cy="7198"/>
            </a:xfrm>
            <a:custGeom>
              <a:rect b="b" l="l" r="r" t="t"/>
              <a:pathLst>
                <a:path extrusionOk="0" h="122" w="1245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1179" y="121"/>
                  </a:lnTo>
                  <a:cubicBezTo>
                    <a:pt x="1216" y="121"/>
                    <a:pt x="1244" y="93"/>
                    <a:pt x="1244" y="65"/>
                  </a:cubicBezTo>
                  <a:cubicBezTo>
                    <a:pt x="1244" y="28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"/>
            <p:cNvSpPr/>
            <p:nvPr/>
          </p:nvSpPr>
          <p:spPr>
            <a:xfrm>
              <a:off x="6491980" y="2708236"/>
              <a:ext cx="119952" cy="7198"/>
            </a:xfrm>
            <a:custGeom>
              <a:rect b="b" l="l" r="r" t="t"/>
              <a:pathLst>
                <a:path extrusionOk="0" h="122" w="2033">
                  <a:moveTo>
                    <a:pt x="56" y="1"/>
                  </a:moveTo>
                  <a:cubicBezTo>
                    <a:pt x="29" y="1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1967" y="121"/>
                  </a:lnTo>
                  <a:cubicBezTo>
                    <a:pt x="2005" y="121"/>
                    <a:pt x="2032" y="93"/>
                    <a:pt x="2032" y="65"/>
                  </a:cubicBezTo>
                  <a:cubicBezTo>
                    <a:pt x="2032" y="28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"/>
            <p:cNvSpPr/>
            <p:nvPr/>
          </p:nvSpPr>
          <p:spPr>
            <a:xfrm>
              <a:off x="6641967" y="2708236"/>
              <a:ext cx="48795" cy="7198"/>
            </a:xfrm>
            <a:custGeom>
              <a:rect b="b" l="l" r="r" t="t"/>
              <a:pathLst>
                <a:path extrusionOk="0" h="122" w="827">
                  <a:moveTo>
                    <a:pt x="56" y="1"/>
                  </a:moveTo>
                  <a:cubicBezTo>
                    <a:pt x="19" y="1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"/>
            <p:cNvSpPr/>
            <p:nvPr/>
          </p:nvSpPr>
          <p:spPr>
            <a:xfrm>
              <a:off x="6396218" y="2902534"/>
              <a:ext cx="119893" cy="6667"/>
            </a:xfrm>
            <a:custGeom>
              <a:rect b="b" l="l" r="r" t="t"/>
              <a:pathLst>
                <a:path extrusionOk="0" h="113" w="2032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1967" y="112"/>
                  </a:lnTo>
                  <a:cubicBezTo>
                    <a:pt x="2004" y="112"/>
                    <a:pt x="2032" y="94"/>
                    <a:pt x="2032" y="56"/>
                  </a:cubicBezTo>
                  <a:cubicBezTo>
                    <a:pt x="2032" y="29"/>
                    <a:pt x="2004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"/>
            <p:cNvSpPr/>
            <p:nvPr/>
          </p:nvSpPr>
          <p:spPr>
            <a:xfrm>
              <a:off x="6396218" y="2946905"/>
              <a:ext cx="49326" cy="6608"/>
            </a:xfrm>
            <a:custGeom>
              <a:rect b="b" l="l" r="r" t="t"/>
              <a:pathLst>
                <a:path extrusionOk="0" h="112" w="836"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780" y="111"/>
                  </a:lnTo>
                  <a:cubicBezTo>
                    <a:pt x="807" y="111"/>
                    <a:pt x="835" y="84"/>
                    <a:pt x="835" y="56"/>
                  </a:cubicBezTo>
                  <a:cubicBezTo>
                    <a:pt x="835" y="19"/>
                    <a:pt x="80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"/>
            <p:cNvSpPr/>
            <p:nvPr/>
          </p:nvSpPr>
          <p:spPr>
            <a:xfrm>
              <a:off x="5656730" y="2411037"/>
              <a:ext cx="707794" cy="605956"/>
            </a:xfrm>
            <a:custGeom>
              <a:rect b="b" l="l" r="r" t="t"/>
              <a:pathLst>
                <a:path extrusionOk="0" h="10270" w="11996">
                  <a:moveTo>
                    <a:pt x="566" y="0"/>
                  </a:moveTo>
                  <a:cubicBezTo>
                    <a:pt x="251" y="0"/>
                    <a:pt x="1" y="260"/>
                    <a:pt x="1" y="566"/>
                  </a:cubicBezTo>
                  <a:lnTo>
                    <a:pt x="1" y="9704"/>
                  </a:lnTo>
                  <a:cubicBezTo>
                    <a:pt x="1" y="10010"/>
                    <a:pt x="251" y="10270"/>
                    <a:pt x="566" y="10270"/>
                  </a:cubicBezTo>
                  <a:lnTo>
                    <a:pt x="11429" y="10270"/>
                  </a:lnTo>
                  <a:cubicBezTo>
                    <a:pt x="11745" y="10270"/>
                    <a:pt x="11995" y="10019"/>
                    <a:pt x="11995" y="9704"/>
                  </a:cubicBezTo>
                  <a:lnTo>
                    <a:pt x="11995" y="566"/>
                  </a:lnTo>
                  <a:cubicBezTo>
                    <a:pt x="11995" y="260"/>
                    <a:pt x="11745" y="0"/>
                    <a:pt x="1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"/>
            <p:cNvSpPr/>
            <p:nvPr/>
          </p:nvSpPr>
          <p:spPr>
            <a:xfrm>
              <a:off x="5695023" y="2385312"/>
              <a:ext cx="707263" cy="605425"/>
            </a:xfrm>
            <a:custGeom>
              <a:rect b="b" l="l" r="r" t="t"/>
              <a:pathLst>
                <a:path extrusionOk="0" h="10261" w="11987">
                  <a:moveTo>
                    <a:pt x="567" y="0"/>
                  </a:moveTo>
                  <a:cubicBezTo>
                    <a:pt x="251" y="0"/>
                    <a:pt x="1" y="251"/>
                    <a:pt x="1" y="566"/>
                  </a:cubicBezTo>
                  <a:lnTo>
                    <a:pt x="1" y="9694"/>
                  </a:lnTo>
                  <a:cubicBezTo>
                    <a:pt x="1" y="10010"/>
                    <a:pt x="251" y="10260"/>
                    <a:pt x="567" y="10260"/>
                  </a:cubicBezTo>
                  <a:lnTo>
                    <a:pt x="11430" y="10260"/>
                  </a:lnTo>
                  <a:cubicBezTo>
                    <a:pt x="11736" y="10260"/>
                    <a:pt x="11986" y="10010"/>
                    <a:pt x="11986" y="9694"/>
                  </a:cubicBezTo>
                  <a:lnTo>
                    <a:pt x="11986" y="566"/>
                  </a:lnTo>
                  <a:cubicBezTo>
                    <a:pt x="11986" y="251"/>
                    <a:pt x="11736" y="0"/>
                    <a:pt x="11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"/>
            <p:cNvSpPr/>
            <p:nvPr/>
          </p:nvSpPr>
          <p:spPr>
            <a:xfrm>
              <a:off x="5691778" y="2382007"/>
              <a:ext cx="714343" cy="611974"/>
            </a:xfrm>
            <a:custGeom>
              <a:rect b="b" l="l" r="r" t="t"/>
              <a:pathLst>
                <a:path extrusionOk="0" h="10372" w="12107">
                  <a:moveTo>
                    <a:pt x="11485" y="112"/>
                  </a:moveTo>
                  <a:cubicBezTo>
                    <a:pt x="11763" y="112"/>
                    <a:pt x="11986" y="344"/>
                    <a:pt x="11986" y="622"/>
                  </a:cubicBezTo>
                  <a:lnTo>
                    <a:pt x="11986" y="9750"/>
                  </a:lnTo>
                  <a:cubicBezTo>
                    <a:pt x="11986" y="10029"/>
                    <a:pt x="11763" y="10261"/>
                    <a:pt x="11485" y="10261"/>
                  </a:cubicBezTo>
                  <a:lnTo>
                    <a:pt x="622" y="10261"/>
                  </a:lnTo>
                  <a:cubicBezTo>
                    <a:pt x="344" y="10261"/>
                    <a:pt x="112" y="10029"/>
                    <a:pt x="112" y="9750"/>
                  </a:cubicBezTo>
                  <a:lnTo>
                    <a:pt x="112" y="622"/>
                  </a:lnTo>
                  <a:cubicBezTo>
                    <a:pt x="112" y="344"/>
                    <a:pt x="344" y="112"/>
                    <a:pt x="622" y="112"/>
                  </a:cubicBezTo>
                  <a:close/>
                  <a:moveTo>
                    <a:pt x="622" y="1"/>
                  </a:moveTo>
                  <a:cubicBezTo>
                    <a:pt x="279" y="1"/>
                    <a:pt x="0" y="279"/>
                    <a:pt x="0" y="622"/>
                  </a:cubicBezTo>
                  <a:lnTo>
                    <a:pt x="0" y="9750"/>
                  </a:lnTo>
                  <a:cubicBezTo>
                    <a:pt x="0" y="10094"/>
                    <a:pt x="279" y="10372"/>
                    <a:pt x="622" y="10372"/>
                  </a:cubicBezTo>
                  <a:lnTo>
                    <a:pt x="11485" y="10372"/>
                  </a:lnTo>
                  <a:cubicBezTo>
                    <a:pt x="11828" y="10372"/>
                    <a:pt x="12106" y="10094"/>
                    <a:pt x="12106" y="9750"/>
                  </a:cubicBezTo>
                  <a:lnTo>
                    <a:pt x="12106" y="622"/>
                  </a:lnTo>
                  <a:cubicBezTo>
                    <a:pt x="12106" y="279"/>
                    <a:pt x="1182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"/>
            <p:cNvSpPr/>
            <p:nvPr/>
          </p:nvSpPr>
          <p:spPr>
            <a:xfrm>
              <a:off x="5647408" y="1634318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"/>
            <p:cNvSpPr/>
            <p:nvPr/>
          </p:nvSpPr>
          <p:spPr>
            <a:xfrm>
              <a:off x="5644163" y="1630483"/>
              <a:ext cx="791519" cy="112282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"/>
            <p:cNvSpPr/>
            <p:nvPr/>
          </p:nvSpPr>
          <p:spPr>
            <a:xfrm>
              <a:off x="5783174" y="1797993"/>
              <a:ext cx="513499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"/>
            <p:cNvSpPr/>
            <p:nvPr/>
          </p:nvSpPr>
          <p:spPr>
            <a:xfrm>
              <a:off x="5779870" y="1794689"/>
              <a:ext cx="520048" cy="67971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"/>
            <p:cNvSpPr/>
            <p:nvPr/>
          </p:nvSpPr>
          <p:spPr>
            <a:xfrm>
              <a:off x="5918351" y="1908565"/>
              <a:ext cx="243090" cy="75051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"/>
            <p:cNvSpPr/>
            <p:nvPr/>
          </p:nvSpPr>
          <p:spPr>
            <a:xfrm>
              <a:off x="5915106" y="1904730"/>
              <a:ext cx="249640" cy="82131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"/>
            <p:cNvSpPr/>
            <p:nvPr/>
          </p:nvSpPr>
          <p:spPr>
            <a:xfrm>
              <a:off x="5656199" y="1614611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"/>
            <p:cNvSpPr/>
            <p:nvPr/>
          </p:nvSpPr>
          <p:spPr>
            <a:xfrm>
              <a:off x="5652895" y="1611366"/>
              <a:ext cx="792109" cy="112223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"/>
            <p:cNvSpPr/>
            <p:nvPr/>
          </p:nvSpPr>
          <p:spPr>
            <a:xfrm>
              <a:off x="5742698" y="1644172"/>
              <a:ext cx="607608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"/>
            <p:cNvSpPr/>
            <p:nvPr/>
          </p:nvSpPr>
          <p:spPr>
            <a:xfrm>
              <a:off x="5788662" y="1775572"/>
              <a:ext cx="520048" cy="67912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"/>
            <p:cNvSpPr/>
            <p:nvPr/>
          </p:nvSpPr>
          <p:spPr>
            <a:xfrm>
              <a:off x="5953399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"/>
            <p:cNvSpPr/>
            <p:nvPr/>
          </p:nvSpPr>
          <p:spPr>
            <a:xfrm>
              <a:off x="6006502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"/>
            <p:cNvSpPr/>
            <p:nvPr/>
          </p:nvSpPr>
          <p:spPr>
            <a:xfrm>
              <a:off x="6063440" y="1795810"/>
              <a:ext cx="27378" cy="27437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"/>
            <p:cNvSpPr/>
            <p:nvPr/>
          </p:nvSpPr>
          <p:spPr>
            <a:xfrm>
              <a:off x="6118136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"/>
            <p:cNvSpPr/>
            <p:nvPr/>
          </p:nvSpPr>
          <p:spPr>
            <a:xfrm>
              <a:off x="6175074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"/>
            <p:cNvSpPr/>
            <p:nvPr/>
          </p:nvSpPr>
          <p:spPr>
            <a:xfrm>
              <a:off x="5860882" y="1237521"/>
              <a:ext cx="328467" cy="328998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"/>
            <p:cNvSpPr/>
            <p:nvPr/>
          </p:nvSpPr>
          <p:spPr>
            <a:xfrm>
              <a:off x="5857046" y="1234217"/>
              <a:ext cx="335606" cy="335606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"/>
            <p:cNvSpPr/>
            <p:nvPr/>
          </p:nvSpPr>
          <p:spPr>
            <a:xfrm>
              <a:off x="5884424" y="1216693"/>
              <a:ext cx="328998" cy="328998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"/>
            <p:cNvSpPr/>
            <p:nvPr/>
          </p:nvSpPr>
          <p:spPr>
            <a:xfrm>
              <a:off x="5881179" y="1213448"/>
              <a:ext cx="335547" cy="335547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"/>
            <p:cNvSpPr/>
            <p:nvPr/>
          </p:nvSpPr>
          <p:spPr>
            <a:xfrm>
              <a:off x="5975820" y="1391284"/>
              <a:ext cx="146208" cy="73104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"/>
            <p:cNvSpPr/>
            <p:nvPr/>
          </p:nvSpPr>
          <p:spPr>
            <a:xfrm>
              <a:off x="5972575" y="1387508"/>
              <a:ext cx="152757" cy="80479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"/>
            <p:cNvSpPr/>
            <p:nvPr/>
          </p:nvSpPr>
          <p:spPr>
            <a:xfrm>
              <a:off x="6007564" y="1298236"/>
              <a:ext cx="83253" cy="82722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"/>
            <p:cNvSpPr/>
            <p:nvPr/>
          </p:nvSpPr>
          <p:spPr>
            <a:xfrm>
              <a:off x="6004318" y="1294401"/>
              <a:ext cx="89802" cy="89861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"/>
            <p:cNvSpPr/>
            <p:nvPr/>
          </p:nvSpPr>
          <p:spPr>
            <a:xfrm>
              <a:off x="5927673" y="1888858"/>
              <a:ext cx="242559" cy="75582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"/>
            <p:cNvSpPr/>
            <p:nvPr/>
          </p:nvSpPr>
          <p:spPr>
            <a:xfrm>
              <a:off x="5924369" y="1885554"/>
              <a:ext cx="249109" cy="82190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"/>
            <p:cNvSpPr/>
            <p:nvPr/>
          </p:nvSpPr>
          <p:spPr>
            <a:xfrm>
              <a:off x="5808369" y="2463550"/>
              <a:ext cx="490488" cy="488836"/>
            </a:xfrm>
            <a:custGeom>
              <a:rect b="b" l="l" r="r" t="t"/>
              <a:pathLst>
                <a:path extrusionOk="0" h="8285" w="8313">
                  <a:moveTo>
                    <a:pt x="4147" y="1"/>
                  </a:moveTo>
                  <a:cubicBezTo>
                    <a:pt x="4026" y="251"/>
                    <a:pt x="3191" y="1791"/>
                    <a:pt x="557" y="1893"/>
                  </a:cubicBezTo>
                  <a:cubicBezTo>
                    <a:pt x="557" y="1893"/>
                    <a:pt x="0" y="7311"/>
                    <a:pt x="4073" y="8285"/>
                  </a:cubicBezTo>
                  <a:lnTo>
                    <a:pt x="4240" y="8285"/>
                  </a:lnTo>
                  <a:cubicBezTo>
                    <a:pt x="8312" y="7311"/>
                    <a:pt x="7756" y="1893"/>
                    <a:pt x="7756" y="1893"/>
                  </a:cubicBezTo>
                  <a:cubicBezTo>
                    <a:pt x="5121" y="1791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"/>
            <p:cNvSpPr/>
            <p:nvPr/>
          </p:nvSpPr>
          <p:spPr>
            <a:xfrm>
              <a:off x="5807248" y="2460305"/>
              <a:ext cx="492671" cy="495916"/>
            </a:xfrm>
            <a:custGeom>
              <a:rect b="b" l="l" r="r" t="t"/>
              <a:pathLst>
                <a:path extrusionOk="0" h="8405" w="8350">
                  <a:moveTo>
                    <a:pt x="4175" y="167"/>
                  </a:moveTo>
                  <a:cubicBezTo>
                    <a:pt x="4407" y="594"/>
                    <a:pt x="5316" y="1893"/>
                    <a:pt x="7719" y="2004"/>
                  </a:cubicBezTo>
                  <a:cubicBezTo>
                    <a:pt x="7765" y="2551"/>
                    <a:pt x="8016" y="7384"/>
                    <a:pt x="4249" y="8284"/>
                  </a:cubicBezTo>
                  <a:lnTo>
                    <a:pt x="4101" y="8284"/>
                  </a:lnTo>
                  <a:cubicBezTo>
                    <a:pt x="335" y="7384"/>
                    <a:pt x="594" y="2551"/>
                    <a:pt x="631" y="2004"/>
                  </a:cubicBezTo>
                  <a:cubicBezTo>
                    <a:pt x="3043" y="1893"/>
                    <a:pt x="3943" y="594"/>
                    <a:pt x="4175" y="167"/>
                  </a:cubicBezTo>
                  <a:close/>
                  <a:moveTo>
                    <a:pt x="4166" y="0"/>
                  </a:moveTo>
                  <a:cubicBezTo>
                    <a:pt x="4147" y="0"/>
                    <a:pt x="4120" y="10"/>
                    <a:pt x="4120" y="28"/>
                  </a:cubicBezTo>
                  <a:cubicBezTo>
                    <a:pt x="3971" y="325"/>
                    <a:pt x="3155" y="1791"/>
                    <a:pt x="576" y="1893"/>
                  </a:cubicBezTo>
                  <a:cubicBezTo>
                    <a:pt x="548" y="1893"/>
                    <a:pt x="520" y="1911"/>
                    <a:pt x="520" y="1939"/>
                  </a:cubicBezTo>
                  <a:cubicBezTo>
                    <a:pt x="520" y="1995"/>
                    <a:pt x="1" y="7431"/>
                    <a:pt x="4082" y="8405"/>
                  </a:cubicBezTo>
                  <a:lnTo>
                    <a:pt x="4268" y="8405"/>
                  </a:lnTo>
                  <a:cubicBezTo>
                    <a:pt x="8350" y="7422"/>
                    <a:pt x="7839" y="1995"/>
                    <a:pt x="7830" y="1939"/>
                  </a:cubicBezTo>
                  <a:cubicBezTo>
                    <a:pt x="7830" y="1911"/>
                    <a:pt x="7802" y="1893"/>
                    <a:pt x="7775" y="1893"/>
                  </a:cubicBezTo>
                  <a:cubicBezTo>
                    <a:pt x="5196" y="1791"/>
                    <a:pt x="4379" y="325"/>
                    <a:pt x="4240" y="28"/>
                  </a:cubicBezTo>
                  <a:cubicBezTo>
                    <a:pt x="4231" y="10"/>
                    <a:pt x="4203" y="0"/>
                    <a:pt x="4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"/>
            <p:cNvSpPr/>
            <p:nvPr/>
          </p:nvSpPr>
          <p:spPr>
            <a:xfrm>
              <a:off x="5808369" y="2421422"/>
              <a:ext cx="490488" cy="489367"/>
            </a:xfrm>
            <a:custGeom>
              <a:rect b="b" l="l" r="r" t="t"/>
              <a:pathLst>
                <a:path extrusionOk="0" h="8294" w="8313">
                  <a:moveTo>
                    <a:pt x="4147" y="1"/>
                  </a:moveTo>
                  <a:cubicBezTo>
                    <a:pt x="4026" y="251"/>
                    <a:pt x="3191" y="1800"/>
                    <a:pt x="557" y="1893"/>
                  </a:cubicBezTo>
                  <a:cubicBezTo>
                    <a:pt x="557" y="1893"/>
                    <a:pt x="0" y="7320"/>
                    <a:pt x="4073" y="8294"/>
                  </a:cubicBezTo>
                  <a:lnTo>
                    <a:pt x="4240" y="8294"/>
                  </a:lnTo>
                  <a:cubicBezTo>
                    <a:pt x="8312" y="7320"/>
                    <a:pt x="7756" y="1893"/>
                    <a:pt x="7756" y="1893"/>
                  </a:cubicBezTo>
                  <a:cubicBezTo>
                    <a:pt x="5121" y="1800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"/>
            <p:cNvSpPr/>
            <p:nvPr/>
          </p:nvSpPr>
          <p:spPr>
            <a:xfrm>
              <a:off x="5807248" y="2418117"/>
              <a:ext cx="492671" cy="495975"/>
            </a:xfrm>
            <a:custGeom>
              <a:rect b="b" l="l" r="r" t="t"/>
              <a:pathLst>
                <a:path extrusionOk="0" h="8406" w="8350">
                  <a:moveTo>
                    <a:pt x="4175" y="168"/>
                  </a:moveTo>
                  <a:cubicBezTo>
                    <a:pt x="4407" y="604"/>
                    <a:pt x="5316" y="1893"/>
                    <a:pt x="7719" y="2005"/>
                  </a:cubicBezTo>
                  <a:cubicBezTo>
                    <a:pt x="7765" y="2552"/>
                    <a:pt x="8016" y="7385"/>
                    <a:pt x="4249" y="8294"/>
                  </a:cubicBezTo>
                  <a:lnTo>
                    <a:pt x="4101" y="8294"/>
                  </a:lnTo>
                  <a:cubicBezTo>
                    <a:pt x="335" y="7385"/>
                    <a:pt x="594" y="2552"/>
                    <a:pt x="631" y="2005"/>
                  </a:cubicBezTo>
                  <a:cubicBezTo>
                    <a:pt x="3043" y="1893"/>
                    <a:pt x="3943" y="604"/>
                    <a:pt x="4175" y="168"/>
                  </a:cubicBezTo>
                  <a:close/>
                  <a:moveTo>
                    <a:pt x="4166" y="1"/>
                  </a:moveTo>
                  <a:cubicBezTo>
                    <a:pt x="4147" y="1"/>
                    <a:pt x="4120" y="19"/>
                    <a:pt x="4120" y="38"/>
                  </a:cubicBezTo>
                  <a:cubicBezTo>
                    <a:pt x="3971" y="326"/>
                    <a:pt x="3155" y="1801"/>
                    <a:pt x="576" y="1893"/>
                  </a:cubicBezTo>
                  <a:cubicBezTo>
                    <a:pt x="548" y="1893"/>
                    <a:pt x="520" y="1921"/>
                    <a:pt x="520" y="1949"/>
                  </a:cubicBezTo>
                  <a:cubicBezTo>
                    <a:pt x="520" y="2005"/>
                    <a:pt x="1" y="7432"/>
                    <a:pt x="4082" y="8406"/>
                  </a:cubicBezTo>
                  <a:lnTo>
                    <a:pt x="4268" y="8406"/>
                  </a:lnTo>
                  <a:cubicBezTo>
                    <a:pt x="8350" y="7432"/>
                    <a:pt x="7839" y="2005"/>
                    <a:pt x="7830" y="1949"/>
                  </a:cubicBezTo>
                  <a:cubicBezTo>
                    <a:pt x="7830" y="1921"/>
                    <a:pt x="7802" y="1893"/>
                    <a:pt x="7775" y="1893"/>
                  </a:cubicBezTo>
                  <a:cubicBezTo>
                    <a:pt x="5196" y="1801"/>
                    <a:pt x="4379" y="326"/>
                    <a:pt x="4240" y="38"/>
                  </a:cubicBezTo>
                  <a:cubicBezTo>
                    <a:pt x="4231" y="19"/>
                    <a:pt x="4203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4" name="Google Shape;1014;p1"/>
            <p:cNvGrpSpPr/>
            <p:nvPr/>
          </p:nvGrpSpPr>
          <p:grpSpPr>
            <a:xfrm>
              <a:off x="5968175" y="2549504"/>
              <a:ext cx="174119" cy="231589"/>
              <a:chOff x="4803668" y="3224977"/>
              <a:chExt cx="98578" cy="131115"/>
            </a:xfrm>
          </p:grpSpPr>
          <p:sp>
            <p:nvSpPr>
              <p:cNvPr id="1015" name="Google Shape;1015;p1"/>
              <p:cNvSpPr/>
              <p:nvPr/>
            </p:nvSpPr>
            <p:spPr>
              <a:xfrm>
                <a:off x="4821006" y="3226815"/>
                <a:ext cx="63870" cy="47769"/>
              </a:xfrm>
              <a:custGeom>
                <a:rect b="b" l="l" r="r" t="t"/>
                <a:pathLst>
                  <a:path extrusionOk="0" h="1430" w="1912">
                    <a:moveTo>
                      <a:pt x="956" y="1"/>
                    </a:moveTo>
                    <a:cubicBezTo>
                      <a:pt x="427" y="1"/>
                      <a:pt x="1" y="437"/>
                      <a:pt x="1" y="956"/>
                    </a:cubicBezTo>
                    <a:lnTo>
                      <a:pt x="1" y="1430"/>
                    </a:lnTo>
                    <a:lnTo>
                      <a:pt x="344" y="1430"/>
                    </a:lnTo>
                    <a:lnTo>
                      <a:pt x="344" y="956"/>
                    </a:lnTo>
                    <a:cubicBezTo>
                      <a:pt x="344" y="623"/>
                      <a:pt x="613" y="353"/>
                      <a:pt x="956" y="353"/>
                    </a:cubicBezTo>
                    <a:cubicBezTo>
                      <a:pt x="1290" y="353"/>
                      <a:pt x="1568" y="623"/>
                      <a:pt x="1568" y="956"/>
                    </a:cubicBezTo>
                    <a:lnTo>
                      <a:pt x="1568" y="1430"/>
                    </a:lnTo>
                    <a:lnTo>
                      <a:pt x="1912" y="1430"/>
                    </a:lnTo>
                    <a:lnTo>
                      <a:pt x="1912" y="956"/>
                    </a:lnTo>
                    <a:cubicBezTo>
                      <a:pt x="1912" y="437"/>
                      <a:pt x="1485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1"/>
              <p:cNvSpPr/>
              <p:nvPr/>
            </p:nvSpPr>
            <p:spPr>
              <a:xfrm>
                <a:off x="4818834" y="3224977"/>
                <a:ext cx="67912" cy="51477"/>
              </a:xfrm>
              <a:custGeom>
                <a:rect b="b" l="l" r="r" t="t"/>
                <a:pathLst>
                  <a:path extrusionOk="0" h="1541" w="2033">
                    <a:moveTo>
                      <a:pt x="1021" y="121"/>
                    </a:moveTo>
                    <a:cubicBezTo>
                      <a:pt x="1513" y="121"/>
                      <a:pt x="1921" y="520"/>
                      <a:pt x="1921" y="1011"/>
                    </a:cubicBezTo>
                    <a:lnTo>
                      <a:pt x="1921" y="1429"/>
                    </a:lnTo>
                    <a:lnTo>
                      <a:pt x="1689" y="1429"/>
                    </a:lnTo>
                    <a:lnTo>
                      <a:pt x="1689" y="1011"/>
                    </a:lnTo>
                    <a:cubicBezTo>
                      <a:pt x="1689" y="650"/>
                      <a:pt x="1392" y="344"/>
                      <a:pt x="1021" y="344"/>
                    </a:cubicBezTo>
                    <a:cubicBezTo>
                      <a:pt x="650" y="344"/>
                      <a:pt x="353" y="650"/>
                      <a:pt x="353" y="1011"/>
                    </a:cubicBezTo>
                    <a:lnTo>
                      <a:pt x="353" y="1429"/>
                    </a:lnTo>
                    <a:lnTo>
                      <a:pt x="121" y="1429"/>
                    </a:lnTo>
                    <a:lnTo>
                      <a:pt x="121" y="1011"/>
                    </a:lnTo>
                    <a:cubicBezTo>
                      <a:pt x="121" y="520"/>
                      <a:pt x="520" y="121"/>
                      <a:pt x="1021" y="121"/>
                    </a:cubicBezTo>
                    <a:close/>
                    <a:moveTo>
                      <a:pt x="1021" y="0"/>
                    </a:moveTo>
                    <a:cubicBezTo>
                      <a:pt x="455" y="0"/>
                      <a:pt x="1" y="455"/>
                      <a:pt x="1" y="1011"/>
                    </a:cubicBezTo>
                    <a:lnTo>
                      <a:pt x="1" y="1485"/>
                    </a:lnTo>
                    <a:cubicBezTo>
                      <a:pt x="1" y="1522"/>
                      <a:pt x="28" y="1540"/>
                      <a:pt x="66" y="1540"/>
                    </a:cubicBezTo>
                    <a:lnTo>
                      <a:pt x="409" y="1540"/>
                    </a:lnTo>
                    <a:cubicBezTo>
                      <a:pt x="437" y="1540"/>
                      <a:pt x="464" y="1522"/>
                      <a:pt x="464" y="1485"/>
                    </a:cubicBezTo>
                    <a:lnTo>
                      <a:pt x="464" y="1011"/>
                    </a:lnTo>
                    <a:cubicBezTo>
                      <a:pt x="464" y="715"/>
                      <a:pt x="715" y="464"/>
                      <a:pt x="1021" y="464"/>
                    </a:cubicBezTo>
                    <a:cubicBezTo>
                      <a:pt x="1327" y="464"/>
                      <a:pt x="1568" y="715"/>
                      <a:pt x="1568" y="1011"/>
                    </a:cubicBezTo>
                    <a:lnTo>
                      <a:pt x="1568" y="1485"/>
                    </a:lnTo>
                    <a:cubicBezTo>
                      <a:pt x="1568" y="1522"/>
                      <a:pt x="1596" y="1540"/>
                      <a:pt x="1633" y="1540"/>
                    </a:cubicBezTo>
                    <a:lnTo>
                      <a:pt x="1977" y="1540"/>
                    </a:lnTo>
                    <a:cubicBezTo>
                      <a:pt x="2004" y="1540"/>
                      <a:pt x="2032" y="1522"/>
                      <a:pt x="2032" y="1485"/>
                    </a:cubicBezTo>
                    <a:lnTo>
                      <a:pt x="2032" y="1011"/>
                    </a:lnTo>
                    <a:cubicBezTo>
                      <a:pt x="2032" y="455"/>
                      <a:pt x="1578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1"/>
              <p:cNvSpPr/>
              <p:nvPr/>
            </p:nvSpPr>
            <p:spPr>
              <a:xfrm>
                <a:off x="4805506" y="3274550"/>
                <a:ext cx="94870" cy="79671"/>
              </a:xfrm>
              <a:custGeom>
                <a:rect b="b" l="l" r="r" t="t"/>
                <a:pathLst>
                  <a:path extrusionOk="0" h="2385" w="2840">
                    <a:moveTo>
                      <a:pt x="75" y="1"/>
                    </a:moveTo>
                    <a:cubicBezTo>
                      <a:pt x="38" y="1"/>
                      <a:pt x="1" y="38"/>
                      <a:pt x="1" y="84"/>
                    </a:cubicBezTo>
                    <a:lnTo>
                      <a:pt x="1" y="2301"/>
                    </a:lnTo>
                    <a:cubicBezTo>
                      <a:pt x="1" y="2348"/>
                      <a:pt x="29" y="2385"/>
                      <a:pt x="75" y="2385"/>
                    </a:cubicBezTo>
                    <a:lnTo>
                      <a:pt x="2765" y="2385"/>
                    </a:lnTo>
                    <a:cubicBezTo>
                      <a:pt x="2802" y="2385"/>
                      <a:pt x="2839" y="2348"/>
                      <a:pt x="2839" y="2301"/>
                    </a:cubicBezTo>
                    <a:lnTo>
                      <a:pt x="2839" y="84"/>
                    </a:lnTo>
                    <a:cubicBezTo>
                      <a:pt x="2839" y="38"/>
                      <a:pt x="2802" y="1"/>
                      <a:pt x="2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1"/>
              <p:cNvSpPr/>
              <p:nvPr/>
            </p:nvSpPr>
            <p:spPr>
              <a:xfrm>
                <a:off x="4803668" y="3272680"/>
                <a:ext cx="98578" cy="83412"/>
              </a:xfrm>
              <a:custGeom>
                <a:rect b="b" l="l" r="r" t="t"/>
                <a:pathLst>
                  <a:path extrusionOk="0" h="2497" w="2951">
                    <a:moveTo>
                      <a:pt x="2820" y="122"/>
                    </a:moveTo>
                    <a:cubicBezTo>
                      <a:pt x="2829" y="122"/>
                      <a:pt x="2839" y="131"/>
                      <a:pt x="2839" y="140"/>
                    </a:cubicBezTo>
                    <a:lnTo>
                      <a:pt x="2839" y="2357"/>
                    </a:lnTo>
                    <a:cubicBezTo>
                      <a:pt x="2839" y="2376"/>
                      <a:pt x="2829" y="2385"/>
                      <a:pt x="2820" y="2385"/>
                    </a:cubicBezTo>
                    <a:lnTo>
                      <a:pt x="130" y="2385"/>
                    </a:lnTo>
                    <a:cubicBezTo>
                      <a:pt x="121" y="2385"/>
                      <a:pt x="111" y="2376"/>
                      <a:pt x="111" y="2357"/>
                    </a:cubicBezTo>
                    <a:lnTo>
                      <a:pt x="111" y="140"/>
                    </a:lnTo>
                    <a:cubicBezTo>
                      <a:pt x="111" y="131"/>
                      <a:pt x="121" y="122"/>
                      <a:pt x="130" y="122"/>
                    </a:cubicBezTo>
                    <a:close/>
                    <a:moveTo>
                      <a:pt x="130" y="1"/>
                    </a:moveTo>
                    <a:cubicBezTo>
                      <a:pt x="56" y="1"/>
                      <a:pt x="0" y="66"/>
                      <a:pt x="0" y="140"/>
                    </a:cubicBezTo>
                    <a:lnTo>
                      <a:pt x="0" y="2357"/>
                    </a:lnTo>
                    <a:cubicBezTo>
                      <a:pt x="0" y="2431"/>
                      <a:pt x="56" y="2496"/>
                      <a:pt x="130" y="2496"/>
                    </a:cubicBezTo>
                    <a:lnTo>
                      <a:pt x="2820" y="2496"/>
                    </a:lnTo>
                    <a:cubicBezTo>
                      <a:pt x="2894" y="2496"/>
                      <a:pt x="2950" y="2441"/>
                      <a:pt x="2950" y="2357"/>
                    </a:cubicBezTo>
                    <a:lnTo>
                      <a:pt x="2950" y="140"/>
                    </a:lnTo>
                    <a:cubicBezTo>
                      <a:pt x="2950" y="66"/>
                      <a:pt x="2894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1"/>
              <p:cNvSpPr/>
              <p:nvPr/>
            </p:nvSpPr>
            <p:spPr>
              <a:xfrm>
                <a:off x="4842084" y="3295930"/>
                <a:ext cx="21413" cy="36913"/>
              </a:xfrm>
              <a:custGeom>
                <a:rect b="b" l="l" r="r" t="t"/>
                <a:pathLst>
                  <a:path extrusionOk="0" h="1105" w="641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400"/>
                      <a:pt x="483" y="465"/>
                      <a:pt x="418" y="502"/>
                    </a:cubicBezTo>
                    <a:cubicBezTo>
                      <a:pt x="399" y="511"/>
                      <a:pt x="390" y="539"/>
                      <a:pt x="390" y="567"/>
                    </a:cubicBezTo>
                    <a:lnTo>
                      <a:pt x="501" y="965"/>
                    </a:lnTo>
                    <a:cubicBezTo>
                      <a:pt x="511" y="975"/>
                      <a:pt x="501" y="975"/>
                      <a:pt x="501" y="984"/>
                    </a:cubicBezTo>
                    <a:lnTo>
                      <a:pt x="158" y="984"/>
                    </a:lnTo>
                    <a:cubicBezTo>
                      <a:pt x="158" y="975"/>
                      <a:pt x="149" y="965"/>
                      <a:pt x="158" y="965"/>
                    </a:cubicBezTo>
                    <a:lnTo>
                      <a:pt x="269" y="567"/>
                    </a:lnTo>
                    <a:cubicBezTo>
                      <a:pt x="269" y="548"/>
                      <a:pt x="260" y="520"/>
                      <a:pt x="232" y="502"/>
                    </a:cubicBezTo>
                    <a:cubicBezTo>
                      <a:pt x="167" y="474"/>
                      <a:pt x="121" y="400"/>
                      <a:pt x="121" y="325"/>
                    </a:cubicBezTo>
                    <a:cubicBezTo>
                      <a:pt x="121" y="214"/>
                      <a:pt x="21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9" y="1"/>
                      <a:pt x="0" y="140"/>
                      <a:pt x="0" y="316"/>
                    </a:cubicBezTo>
                    <a:cubicBezTo>
                      <a:pt x="0" y="427"/>
                      <a:pt x="56" y="520"/>
                      <a:pt x="139" y="585"/>
                    </a:cubicBezTo>
                    <a:lnTo>
                      <a:pt x="47" y="928"/>
                    </a:lnTo>
                    <a:cubicBezTo>
                      <a:pt x="37" y="965"/>
                      <a:pt x="37" y="1012"/>
                      <a:pt x="65" y="1049"/>
                    </a:cubicBezTo>
                    <a:cubicBezTo>
                      <a:pt x="93" y="1086"/>
                      <a:pt x="130" y="1105"/>
                      <a:pt x="177" y="1105"/>
                    </a:cubicBezTo>
                    <a:lnTo>
                      <a:pt x="483" y="1105"/>
                    </a:lnTo>
                    <a:cubicBezTo>
                      <a:pt x="529" y="1105"/>
                      <a:pt x="566" y="1086"/>
                      <a:pt x="594" y="1049"/>
                    </a:cubicBezTo>
                    <a:cubicBezTo>
                      <a:pt x="613" y="1012"/>
                      <a:pt x="622" y="965"/>
                      <a:pt x="613" y="928"/>
                    </a:cubicBezTo>
                    <a:lnTo>
                      <a:pt x="511" y="576"/>
                    </a:lnTo>
                    <a:cubicBezTo>
                      <a:pt x="594" y="511"/>
                      <a:pt x="640" y="418"/>
                      <a:pt x="640" y="316"/>
                    </a:cubicBezTo>
                    <a:cubicBezTo>
                      <a:pt x="64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0" name="Google Shape;1020;p1"/>
          <p:cNvSpPr txBox="1"/>
          <p:nvPr>
            <p:ph idx="1" type="subTitle"/>
          </p:nvPr>
        </p:nvSpPr>
        <p:spPr>
          <a:xfrm>
            <a:off x="550450" y="4333850"/>
            <a:ext cx="10556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Nguyen Minh Nhut - B2205896 &amp; Huynh Tan Dat - B2203438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463f269c15_0_43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Register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interface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(mail verify)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8" name="Google Shape;1138;g3463f269c15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4775"/>
            <a:ext cx="8839201" cy="41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463f269c15_0_47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Forgot password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interface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4" name="Google Shape;1144;g3463f269c15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1500"/>
            <a:ext cx="8839202" cy="408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4ab7abb81f_0_1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Forgot password interface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0" name="Google Shape;1150;g34ab7abb81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1500"/>
            <a:ext cx="8839202" cy="42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463f269c15_0_51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Index page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6" name="Google Shape;1156;g3463f269c15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25" y="504775"/>
            <a:ext cx="8713326" cy="43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463f269c15_0_64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Give feedback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2" name="Google Shape;1162;g3463f269c15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504775"/>
            <a:ext cx="8708735" cy="433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17ddecb044_0_193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User page(Vietnamese page)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8" name="Google Shape;1168;g317ddecb044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5725"/>
            <a:ext cx="8839199" cy="403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463f269c15_0_55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User page(English page)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4" name="Google Shape;1174;g3463f269c15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0975"/>
            <a:ext cx="8839200" cy="3981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463f269c15_0_68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User page(Uploaded page)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0" name="Google Shape;1180;g3463f269c15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504775"/>
            <a:ext cx="8750051" cy="433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463f269c15_0_72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Favorite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page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6" name="Google Shape;1186;g3463f269c15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504775"/>
            <a:ext cx="8676908" cy="43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463f269c15_0_76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Admin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page(Uploaded page 1)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2" name="Google Shape;1192;g3463f269c15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504775"/>
            <a:ext cx="8663330" cy="43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2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About Web:</a:t>
            </a:r>
            <a:endParaRPr/>
          </a:p>
        </p:txBody>
      </p:sp>
      <p:sp>
        <p:nvSpPr>
          <p:cNvPr id="1026" name="Google Shape;1026;p2"/>
          <p:cNvSpPr txBox="1"/>
          <p:nvPr/>
        </p:nvSpPr>
        <p:spPr>
          <a:xfrm>
            <a:off x="497725" y="399625"/>
            <a:ext cx="8141700" cy="4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"My Musical World" is designed to create a vibrant music space, allowing users to easily explore and enjoy their favorite tunes. With an intuitive and user-friendly interface, the website simplifies the process of discovering and listening to music, providing a seamless and enjoyable experience.</a:t>
            </a:r>
            <a:endParaRPr sz="21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The current version focuses on offering a diverse collection of music, enabling users to access new songs and connect with a community of music lovers. In the future, the website will continue to evolve with more interactive features, delivering a more comprehensive experience that enhances both music enjoyment and social engagement.</a:t>
            </a:r>
            <a:endParaRPr sz="2100"/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 strike="sng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463f269c15_0_83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Admin page(Uploaded page 2)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8" name="Google Shape;1198;g3463f269c15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75" y="554625"/>
            <a:ext cx="8698648" cy="435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115b876211_0_719"/>
          <p:cNvSpPr txBox="1"/>
          <p:nvPr>
            <p:ph type="title"/>
          </p:nvPr>
        </p:nvSpPr>
        <p:spPr>
          <a:xfrm>
            <a:off x="538575" y="251775"/>
            <a:ext cx="62508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2200">
                <a:latin typeface="Sora Medium"/>
                <a:ea typeface="Sora Medium"/>
                <a:cs typeface="Sora Medium"/>
                <a:sym typeface="Sora Medium"/>
              </a:rPr>
              <a:t>References</a:t>
            </a:r>
            <a:endParaRPr b="0" sz="310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204" name="Google Shape;1204;g3115b876211_0_719"/>
          <p:cNvSpPr txBox="1"/>
          <p:nvPr/>
        </p:nvSpPr>
        <p:spPr>
          <a:xfrm>
            <a:off x="701500" y="892875"/>
            <a:ext cx="7658400" cy="23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https://www.w3schools.com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https://www.tutorialspoint.com/index.htm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https://www.w3schools.com/bootstrap/bootstrap_get_started.asp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https://getbootstrap.com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https://www.w3schools.com/jquery/default.asp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17ddecb044_0_44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Current Feature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2" name="Google Shape;1032;g317ddecb044_0_44"/>
          <p:cNvGrpSpPr/>
          <p:nvPr/>
        </p:nvGrpSpPr>
        <p:grpSpPr>
          <a:xfrm>
            <a:off x="7190985" y="712950"/>
            <a:ext cx="1239905" cy="584116"/>
            <a:chOff x="6947135" y="2460525"/>
            <a:chExt cx="1239905" cy="584116"/>
          </a:xfrm>
        </p:grpSpPr>
        <p:sp>
          <p:nvSpPr>
            <p:cNvPr id="1033" name="Google Shape;1033;g317ddecb044_0_44"/>
            <p:cNvSpPr/>
            <p:nvPr/>
          </p:nvSpPr>
          <p:spPr>
            <a:xfrm>
              <a:off x="7878097" y="2638928"/>
              <a:ext cx="304483" cy="39265"/>
            </a:xfrm>
            <a:custGeom>
              <a:rect b="b" l="l" r="r" t="t"/>
              <a:pathLst>
                <a:path extrusionOk="0" h="493" w="3823">
                  <a:moveTo>
                    <a:pt x="1" y="1"/>
                  </a:moveTo>
                  <a:lnTo>
                    <a:pt x="1" y="492"/>
                  </a:lnTo>
                  <a:lnTo>
                    <a:pt x="3823" y="492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317ddecb044_0_44"/>
            <p:cNvSpPr/>
            <p:nvPr/>
          </p:nvSpPr>
          <p:spPr>
            <a:xfrm>
              <a:off x="7872920" y="2634468"/>
              <a:ext cx="314120" cy="48106"/>
            </a:xfrm>
            <a:custGeom>
              <a:rect b="b" l="l" r="r" t="t"/>
              <a:pathLst>
                <a:path extrusionOk="0" h="604" w="3944">
                  <a:moveTo>
                    <a:pt x="3823" y="112"/>
                  </a:moveTo>
                  <a:lnTo>
                    <a:pt x="3823" y="483"/>
                  </a:lnTo>
                  <a:lnTo>
                    <a:pt x="121" y="483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"/>
                    <a:pt x="19" y="10"/>
                  </a:cubicBezTo>
                  <a:cubicBezTo>
                    <a:pt x="10" y="29"/>
                    <a:pt x="1" y="38"/>
                    <a:pt x="1" y="57"/>
                  </a:cubicBezTo>
                  <a:lnTo>
                    <a:pt x="1" y="548"/>
                  </a:lnTo>
                  <a:cubicBezTo>
                    <a:pt x="1" y="576"/>
                    <a:pt x="28" y="604"/>
                    <a:pt x="56" y="604"/>
                  </a:cubicBezTo>
                  <a:lnTo>
                    <a:pt x="3878" y="604"/>
                  </a:lnTo>
                  <a:cubicBezTo>
                    <a:pt x="3897" y="604"/>
                    <a:pt x="3915" y="595"/>
                    <a:pt x="3925" y="585"/>
                  </a:cubicBezTo>
                  <a:cubicBezTo>
                    <a:pt x="3934" y="576"/>
                    <a:pt x="3943" y="558"/>
                    <a:pt x="3943" y="548"/>
                  </a:cubicBezTo>
                  <a:lnTo>
                    <a:pt x="3943" y="57"/>
                  </a:lnTo>
                  <a:cubicBezTo>
                    <a:pt x="3943" y="19"/>
                    <a:pt x="3915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317ddecb044_0_44"/>
            <p:cNvSpPr/>
            <p:nvPr/>
          </p:nvSpPr>
          <p:spPr>
            <a:xfrm>
              <a:off x="7878097" y="2725342"/>
              <a:ext cx="174423" cy="25247"/>
            </a:xfrm>
            <a:custGeom>
              <a:rect b="b" l="l" r="r" t="t"/>
              <a:pathLst>
                <a:path extrusionOk="0" h="317" w="219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317ddecb044_0_44"/>
            <p:cNvSpPr/>
            <p:nvPr/>
          </p:nvSpPr>
          <p:spPr>
            <a:xfrm>
              <a:off x="7872920" y="2720165"/>
              <a:ext cx="184060" cy="34805"/>
            </a:xfrm>
            <a:custGeom>
              <a:rect b="b" l="l" r="r" t="t"/>
              <a:pathLst>
                <a:path extrusionOk="0" h="437" w="2311">
                  <a:moveTo>
                    <a:pt x="2199" y="122"/>
                  </a:moveTo>
                  <a:lnTo>
                    <a:pt x="2199" y="326"/>
                  </a:lnTo>
                  <a:lnTo>
                    <a:pt x="121" y="326"/>
                  </a:lnTo>
                  <a:lnTo>
                    <a:pt x="121" y="122"/>
                  </a:lnTo>
                  <a:close/>
                  <a:moveTo>
                    <a:pt x="66" y="1"/>
                  </a:moveTo>
                  <a:cubicBezTo>
                    <a:pt x="28" y="1"/>
                    <a:pt x="1" y="29"/>
                    <a:pt x="1" y="66"/>
                  </a:cubicBezTo>
                  <a:lnTo>
                    <a:pt x="1" y="381"/>
                  </a:lnTo>
                  <a:cubicBezTo>
                    <a:pt x="1" y="400"/>
                    <a:pt x="10" y="409"/>
                    <a:pt x="19" y="418"/>
                  </a:cubicBezTo>
                  <a:cubicBezTo>
                    <a:pt x="28" y="437"/>
                    <a:pt x="47" y="437"/>
                    <a:pt x="66" y="437"/>
                  </a:cubicBezTo>
                  <a:lnTo>
                    <a:pt x="2255" y="437"/>
                  </a:lnTo>
                  <a:cubicBezTo>
                    <a:pt x="2292" y="437"/>
                    <a:pt x="2311" y="409"/>
                    <a:pt x="2311" y="381"/>
                  </a:cubicBezTo>
                  <a:lnTo>
                    <a:pt x="2311" y="66"/>
                  </a:lnTo>
                  <a:cubicBezTo>
                    <a:pt x="2311" y="47"/>
                    <a:pt x="2311" y="29"/>
                    <a:pt x="2301" y="20"/>
                  </a:cubicBezTo>
                  <a:cubicBezTo>
                    <a:pt x="2283" y="10"/>
                    <a:pt x="227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317ddecb044_0_44"/>
            <p:cNvSpPr/>
            <p:nvPr/>
          </p:nvSpPr>
          <p:spPr>
            <a:xfrm>
              <a:off x="7878097" y="2797818"/>
              <a:ext cx="174423" cy="25168"/>
            </a:xfrm>
            <a:custGeom>
              <a:rect b="b" l="l" r="r" t="t"/>
              <a:pathLst>
                <a:path extrusionOk="0" h="316" w="2190">
                  <a:moveTo>
                    <a:pt x="1" y="0"/>
                  </a:moveTo>
                  <a:lnTo>
                    <a:pt x="1" y="315"/>
                  </a:lnTo>
                  <a:lnTo>
                    <a:pt x="2190" y="315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317ddecb044_0_44"/>
            <p:cNvSpPr/>
            <p:nvPr/>
          </p:nvSpPr>
          <p:spPr>
            <a:xfrm>
              <a:off x="7872920" y="2793358"/>
              <a:ext cx="184060" cy="34805"/>
            </a:xfrm>
            <a:custGeom>
              <a:rect b="b" l="l" r="r" t="t"/>
              <a:pathLst>
                <a:path extrusionOk="0" h="437" w="2311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9"/>
                    <a:pt x="19" y="418"/>
                  </a:cubicBezTo>
                  <a:cubicBezTo>
                    <a:pt x="28" y="427"/>
                    <a:pt x="47" y="436"/>
                    <a:pt x="66" y="436"/>
                  </a:cubicBezTo>
                  <a:lnTo>
                    <a:pt x="2255" y="436"/>
                  </a:lnTo>
                  <a:cubicBezTo>
                    <a:pt x="2273" y="436"/>
                    <a:pt x="2283" y="427"/>
                    <a:pt x="2301" y="418"/>
                  </a:cubicBezTo>
                  <a:cubicBezTo>
                    <a:pt x="2311" y="409"/>
                    <a:pt x="2311" y="390"/>
                    <a:pt x="2311" y="371"/>
                  </a:cubicBezTo>
                  <a:lnTo>
                    <a:pt x="2311" y="56"/>
                  </a:lnTo>
                  <a:cubicBezTo>
                    <a:pt x="2311" y="28"/>
                    <a:pt x="2292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317ddecb044_0_44"/>
            <p:cNvSpPr/>
            <p:nvPr/>
          </p:nvSpPr>
          <p:spPr>
            <a:xfrm>
              <a:off x="6985603" y="2857631"/>
              <a:ext cx="295563" cy="127910"/>
            </a:xfrm>
            <a:custGeom>
              <a:rect b="b" l="l" r="r" t="t"/>
              <a:pathLst>
                <a:path extrusionOk="0" h="1606" w="3711">
                  <a:moveTo>
                    <a:pt x="3711" y="0"/>
                  </a:moveTo>
                  <a:lnTo>
                    <a:pt x="0" y="1605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317ddecb044_0_44"/>
            <p:cNvSpPr/>
            <p:nvPr/>
          </p:nvSpPr>
          <p:spPr>
            <a:xfrm>
              <a:off x="6980426" y="2853330"/>
              <a:ext cx="305916" cy="136591"/>
            </a:xfrm>
            <a:custGeom>
              <a:rect b="b" l="l" r="r" t="t"/>
              <a:pathLst>
                <a:path extrusionOk="0" h="1715" w="3841">
                  <a:moveTo>
                    <a:pt x="3773" y="1"/>
                  </a:moveTo>
                  <a:cubicBezTo>
                    <a:pt x="3764" y="1"/>
                    <a:pt x="3756" y="3"/>
                    <a:pt x="3748" y="8"/>
                  </a:cubicBezTo>
                  <a:lnTo>
                    <a:pt x="47" y="1604"/>
                  </a:lnTo>
                  <a:cubicBezTo>
                    <a:pt x="10" y="1613"/>
                    <a:pt x="0" y="1650"/>
                    <a:pt x="10" y="1678"/>
                  </a:cubicBezTo>
                  <a:cubicBezTo>
                    <a:pt x="19" y="1696"/>
                    <a:pt x="47" y="1715"/>
                    <a:pt x="65" y="1715"/>
                  </a:cubicBezTo>
                  <a:cubicBezTo>
                    <a:pt x="75" y="1715"/>
                    <a:pt x="84" y="1715"/>
                    <a:pt x="84" y="1706"/>
                  </a:cubicBezTo>
                  <a:lnTo>
                    <a:pt x="3795" y="110"/>
                  </a:lnTo>
                  <a:cubicBezTo>
                    <a:pt x="3822" y="101"/>
                    <a:pt x="3841" y="64"/>
                    <a:pt x="3832" y="36"/>
                  </a:cubicBezTo>
                  <a:cubicBezTo>
                    <a:pt x="3818" y="16"/>
                    <a:pt x="3795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317ddecb044_0_44"/>
            <p:cNvSpPr/>
            <p:nvPr/>
          </p:nvSpPr>
          <p:spPr>
            <a:xfrm>
              <a:off x="6951595" y="2965470"/>
              <a:ext cx="48822" cy="48106"/>
            </a:xfrm>
            <a:custGeom>
              <a:rect b="b" l="l" r="r" t="t"/>
              <a:pathLst>
                <a:path extrusionOk="0" h="604" w="613">
                  <a:moveTo>
                    <a:pt x="168" y="1"/>
                  </a:moveTo>
                  <a:lnTo>
                    <a:pt x="1" y="446"/>
                  </a:lnTo>
                  <a:lnTo>
                    <a:pt x="446" y="604"/>
                  </a:lnTo>
                  <a:lnTo>
                    <a:pt x="613" y="15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317ddecb044_0_44"/>
            <p:cNvSpPr/>
            <p:nvPr/>
          </p:nvSpPr>
          <p:spPr>
            <a:xfrm>
              <a:off x="6947135" y="2961487"/>
              <a:ext cx="57743" cy="57265"/>
            </a:xfrm>
            <a:custGeom>
              <a:rect b="b" l="l" r="r" t="t"/>
              <a:pathLst>
                <a:path extrusionOk="0" h="719" w="725">
                  <a:moveTo>
                    <a:pt x="251" y="134"/>
                  </a:moveTo>
                  <a:lnTo>
                    <a:pt x="595" y="255"/>
                  </a:lnTo>
                  <a:lnTo>
                    <a:pt x="465" y="589"/>
                  </a:lnTo>
                  <a:lnTo>
                    <a:pt x="131" y="468"/>
                  </a:lnTo>
                  <a:lnTo>
                    <a:pt x="251" y="134"/>
                  </a:lnTo>
                  <a:close/>
                  <a:moveTo>
                    <a:pt x="216" y="1"/>
                  </a:moveTo>
                  <a:cubicBezTo>
                    <a:pt x="192" y="1"/>
                    <a:pt x="175" y="11"/>
                    <a:pt x="168" y="32"/>
                  </a:cubicBezTo>
                  <a:lnTo>
                    <a:pt x="1" y="478"/>
                  </a:lnTo>
                  <a:cubicBezTo>
                    <a:pt x="1" y="496"/>
                    <a:pt x="1" y="515"/>
                    <a:pt x="10" y="524"/>
                  </a:cubicBezTo>
                  <a:cubicBezTo>
                    <a:pt x="10" y="543"/>
                    <a:pt x="29" y="552"/>
                    <a:pt x="38" y="552"/>
                  </a:cubicBezTo>
                  <a:lnTo>
                    <a:pt x="483" y="719"/>
                  </a:lnTo>
                  <a:lnTo>
                    <a:pt x="502" y="719"/>
                  </a:lnTo>
                  <a:cubicBezTo>
                    <a:pt x="530" y="719"/>
                    <a:pt x="548" y="700"/>
                    <a:pt x="558" y="682"/>
                  </a:cubicBezTo>
                  <a:lnTo>
                    <a:pt x="715" y="236"/>
                  </a:lnTo>
                  <a:cubicBezTo>
                    <a:pt x="724" y="209"/>
                    <a:pt x="715" y="171"/>
                    <a:pt x="678" y="162"/>
                  </a:cubicBezTo>
                  <a:lnTo>
                    <a:pt x="242" y="4"/>
                  </a:lnTo>
                  <a:cubicBezTo>
                    <a:pt x="233" y="2"/>
                    <a:pt x="224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317ddecb044_0_44"/>
            <p:cNvSpPr/>
            <p:nvPr/>
          </p:nvSpPr>
          <p:spPr>
            <a:xfrm>
              <a:off x="7264836" y="2488002"/>
              <a:ext cx="591922" cy="551701"/>
            </a:xfrm>
            <a:custGeom>
              <a:rect b="b" l="l" r="r" t="t"/>
              <a:pathLst>
                <a:path extrusionOk="0" h="6927" w="7432">
                  <a:moveTo>
                    <a:pt x="3715" y="0"/>
                  </a:moveTo>
                  <a:cubicBezTo>
                    <a:pt x="2032" y="0"/>
                    <a:pt x="558" y="1228"/>
                    <a:pt x="288" y="2944"/>
                  </a:cubicBezTo>
                  <a:cubicBezTo>
                    <a:pt x="1" y="4827"/>
                    <a:pt x="1300" y="6599"/>
                    <a:pt x="3192" y="6886"/>
                  </a:cubicBezTo>
                  <a:cubicBezTo>
                    <a:pt x="3369" y="6913"/>
                    <a:pt x="3545" y="6927"/>
                    <a:pt x="3718" y="6927"/>
                  </a:cubicBezTo>
                  <a:cubicBezTo>
                    <a:pt x="5395" y="6927"/>
                    <a:pt x="6874" y="5707"/>
                    <a:pt x="7135" y="3992"/>
                  </a:cubicBezTo>
                  <a:cubicBezTo>
                    <a:pt x="7432" y="2100"/>
                    <a:pt x="6133" y="328"/>
                    <a:pt x="4240" y="40"/>
                  </a:cubicBezTo>
                  <a:cubicBezTo>
                    <a:pt x="4064" y="13"/>
                    <a:pt x="3888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317ddecb044_0_44"/>
            <p:cNvSpPr/>
            <p:nvPr/>
          </p:nvSpPr>
          <p:spPr>
            <a:xfrm>
              <a:off x="7259659" y="2483223"/>
              <a:ext cx="589692" cy="561418"/>
            </a:xfrm>
            <a:custGeom>
              <a:rect b="b" l="l" r="r" t="t"/>
              <a:pathLst>
                <a:path extrusionOk="0" h="7049" w="7404">
                  <a:moveTo>
                    <a:pt x="3777" y="119"/>
                  </a:moveTo>
                  <a:cubicBezTo>
                    <a:pt x="3944" y="119"/>
                    <a:pt x="4120" y="128"/>
                    <a:pt x="4296" y="156"/>
                  </a:cubicBezTo>
                  <a:cubicBezTo>
                    <a:pt x="5196" y="295"/>
                    <a:pt x="5984" y="777"/>
                    <a:pt x="6522" y="1510"/>
                  </a:cubicBezTo>
                  <a:cubicBezTo>
                    <a:pt x="7061" y="2243"/>
                    <a:pt x="7283" y="3143"/>
                    <a:pt x="7144" y="4043"/>
                  </a:cubicBezTo>
                  <a:cubicBezTo>
                    <a:pt x="7005" y="4943"/>
                    <a:pt x="6532" y="5731"/>
                    <a:pt x="5799" y="6269"/>
                  </a:cubicBezTo>
                  <a:cubicBezTo>
                    <a:pt x="5209" y="6702"/>
                    <a:pt x="4510" y="6931"/>
                    <a:pt x="3791" y="6931"/>
                  </a:cubicBezTo>
                  <a:cubicBezTo>
                    <a:pt x="3617" y="6931"/>
                    <a:pt x="3442" y="6918"/>
                    <a:pt x="3266" y="6891"/>
                  </a:cubicBezTo>
                  <a:cubicBezTo>
                    <a:pt x="1411" y="6603"/>
                    <a:pt x="131" y="4868"/>
                    <a:pt x="418" y="3013"/>
                  </a:cubicBezTo>
                  <a:cubicBezTo>
                    <a:pt x="558" y="2113"/>
                    <a:pt x="1031" y="1315"/>
                    <a:pt x="1764" y="777"/>
                  </a:cubicBezTo>
                  <a:cubicBezTo>
                    <a:pt x="2357" y="351"/>
                    <a:pt x="3053" y="119"/>
                    <a:pt x="3777" y="119"/>
                  </a:cubicBezTo>
                  <a:close/>
                  <a:moveTo>
                    <a:pt x="3765" y="1"/>
                  </a:moveTo>
                  <a:cubicBezTo>
                    <a:pt x="3026" y="1"/>
                    <a:pt x="2309" y="238"/>
                    <a:pt x="1699" y="685"/>
                  </a:cubicBezTo>
                  <a:cubicBezTo>
                    <a:pt x="938" y="1241"/>
                    <a:pt x="446" y="2058"/>
                    <a:pt x="298" y="2995"/>
                  </a:cubicBezTo>
                  <a:cubicBezTo>
                    <a:pt x="1" y="4915"/>
                    <a:pt x="1328" y="6714"/>
                    <a:pt x="3248" y="7002"/>
                  </a:cubicBezTo>
                  <a:cubicBezTo>
                    <a:pt x="3424" y="7030"/>
                    <a:pt x="3610" y="7048"/>
                    <a:pt x="3786" y="7048"/>
                  </a:cubicBezTo>
                  <a:cubicBezTo>
                    <a:pt x="4528" y="7048"/>
                    <a:pt x="5252" y="6807"/>
                    <a:pt x="5864" y="6362"/>
                  </a:cubicBezTo>
                  <a:cubicBezTo>
                    <a:pt x="6625" y="5805"/>
                    <a:pt x="7116" y="4989"/>
                    <a:pt x="7265" y="4061"/>
                  </a:cubicBezTo>
                  <a:cubicBezTo>
                    <a:pt x="7404" y="3134"/>
                    <a:pt x="7172" y="2197"/>
                    <a:pt x="6615" y="1445"/>
                  </a:cubicBezTo>
                  <a:cubicBezTo>
                    <a:pt x="6059" y="685"/>
                    <a:pt x="5242" y="184"/>
                    <a:pt x="4315" y="45"/>
                  </a:cubicBezTo>
                  <a:cubicBezTo>
                    <a:pt x="4131" y="15"/>
                    <a:pt x="3947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317ddecb044_0_44"/>
            <p:cNvSpPr/>
            <p:nvPr/>
          </p:nvSpPr>
          <p:spPr>
            <a:xfrm>
              <a:off x="7219757" y="2465303"/>
              <a:ext cx="627364" cy="552019"/>
            </a:xfrm>
            <a:custGeom>
              <a:rect b="b" l="l" r="r" t="t"/>
              <a:pathLst>
                <a:path extrusionOk="0" h="6931" w="7877">
                  <a:moveTo>
                    <a:pt x="3933" y="0"/>
                  </a:moveTo>
                  <a:cubicBezTo>
                    <a:pt x="3250" y="0"/>
                    <a:pt x="2560" y="202"/>
                    <a:pt x="1958" y="622"/>
                  </a:cubicBezTo>
                  <a:cubicBezTo>
                    <a:pt x="391" y="1717"/>
                    <a:pt x="1" y="3878"/>
                    <a:pt x="1096" y="5446"/>
                  </a:cubicBezTo>
                  <a:cubicBezTo>
                    <a:pt x="1770" y="6412"/>
                    <a:pt x="2849" y="6930"/>
                    <a:pt x="3945" y="6930"/>
                  </a:cubicBezTo>
                  <a:cubicBezTo>
                    <a:pt x="4628" y="6930"/>
                    <a:pt x="5318" y="6729"/>
                    <a:pt x="5920" y="6309"/>
                  </a:cubicBezTo>
                  <a:cubicBezTo>
                    <a:pt x="7487" y="5214"/>
                    <a:pt x="7877" y="3053"/>
                    <a:pt x="6782" y="1485"/>
                  </a:cubicBezTo>
                  <a:cubicBezTo>
                    <a:pt x="6108" y="519"/>
                    <a:pt x="5029" y="0"/>
                    <a:pt x="3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317ddecb044_0_44"/>
            <p:cNvSpPr/>
            <p:nvPr/>
          </p:nvSpPr>
          <p:spPr>
            <a:xfrm>
              <a:off x="7232341" y="2460525"/>
              <a:ext cx="601479" cy="561179"/>
            </a:xfrm>
            <a:custGeom>
              <a:rect b="b" l="l" r="r" t="t"/>
              <a:pathLst>
                <a:path extrusionOk="0" h="7046" w="7552">
                  <a:moveTo>
                    <a:pt x="3765" y="122"/>
                  </a:moveTo>
                  <a:cubicBezTo>
                    <a:pt x="3937" y="122"/>
                    <a:pt x="4111" y="135"/>
                    <a:pt x="4287" y="163"/>
                  </a:cubicBezTo>
                  <a:cubicBezTo>
                    <a:pt x="6142" y="441"/>
                    <a:pt x="7422" y="2185"/>
                    <a:pt x="7144" y="4040"/>
                  </a:cubicBezTo>
                  <a:cubicBezTo>
                    <a:pt x="6883" y="5720"/>
                    <a:pt x="5429" y="6929"/>
                    <a:pt x="3779" y="6929"/>
                  </a:cubicBezTo>
                  <a:cubicBezTo>
                    <a:pt x="3607" y="6929"/>
                    <a:pt x="3432" y="6915"/>
                    <a:pt x="3257" y="6888"/>
                  </a:cubicBezTo>
                  <a:cubicBezTo>
                    <a:pt x="1401" y="6601"/>
                    <a:pt x="121" y="4866"/>
                    <a:pt x="409" y="3011"/>
                  </a:cubicBezTo>
                  <a:cubicBezTo>
                    <a:pt x="669" y="1331"/>
                    <a:pt x="2116" y="122"/>
                    <a:pt x="3765" y="122"/>
                  </a:cubicBezTo>
                  <a:close/>
                  <a:moveTo>
                    <a:pt x="3769" y="0"/>
                  </a:moveTo>
                  <a:cubicBezTo>
                    <a:pt x="2067" y="0"/>
                    <a:pt x="558" y="1253"/>
                    <a:pt x="298" y="2992"/>
                  </a:cubicBezTo>
                  <a:cubicBezTo>
                    <a:pt x="1" y="4912"/>
                    <a:pt x="1318" y="6712"/>
                    <a:pt x="3238" y="6999"/>
                  </a:cubicBezTo>
                  <a:cubicBezTo>
                    <a:pt x="3415" y="7027"/>
                    <a:pt x="3600" y="7046"/>
                    <a:pt x="3776" y="7046"/>
                  </a:cubicBezTo>
                  <a:cubicBezTo>
                    <a:pt x="5483" y="7046"/>
                    <a:pt x="6986" y="5794"/>
                    <a:pt x="7255" y="4059"/>
                  </a:cubicBezTo>
                  <a:cubicBezTo>
                    <a:pt x="7552" y="2139"/>
                    <a:pt x="6225" y="339"/>
                    <a:pt x="4305" y="42"/>
                  </a:cubicBezTo>
                  <a:cubicBezTo>
                    <a:pt x="4125" y="14"/>
                    <a:pt x="3946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317ddecb044_0_44"/>
            <p:cNvSpPr/>
            <p:nvPr/>
          </p:nvSpPr>
          <p:spPr>
            <a:xfrm>
              <a:off x="7615828" y="2510541"/>
              <a:ext cx="134520" cy="135158"/>
            </a:xfrm>
            <a:custGeom>
              <a:rect b="b" l="l" r="r" t="t"/>
              <a:pathLst>
                <a:path extrusionOk="0" h="1697" w="1689">
                  <a:moveTo>
                    <a:pt x="102" y="1"/>
                  </a:moveTo>
                  <a:cubicBezTo>
                    <a:pt x="67" y="1"/>
                    <a:pt x="33" y="20"/>
                    <a:pt x="19" y="54"/>
                  </a:cubicBezTo>
                  <a:cubicBezTo>
                    <a:pt x="0" y="91"/>
                    <a:pt x="19" y="147"/>
                    <a:pt x="65" y="165"/>
                  </a:cubicBezTo>
                  <a:cubicBezTo>
                    <a:pt x="705" y="462"/>
                    <a:pt x="1216" y="991"/>
                    <a:pt x="1512" y="1640"/>
                  </a:cubicBezTo>
                  <a:cubicBezTo>
                    <a:pt x="1522" y="1678"/>
                    <a:pt x="1559" y="1696"/>
                    <a:pt x="1587" y="1696"/>
                  </a:cubicBezTo>
                  <a:cubicBezTo>
                    <a:pt x="1596" y="1696"/>
                    <a:pt x="1614" y="1696"/>
                    <a:pt x="1624" y="1687"/>
                  </a:cubicBez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0"/>
                    <a:pt x="817" y="323"/>
                    <a:pt x="139" y="8"/>
                  </a:cubicBezTo>
                  <a:cubicBezTo>
                    <a:pt x="127" y="3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317ddecb044_0_44"/>
            <p:cNvSpPr/>
            <p:nvPr/>
          </p:nvSpPr>
          <p:spPr>
            <a:xfrm>
              <a:off x="7397842" y="2601973"/>
              <a:ext cx="261634" cy="300102"/>
            </a:xfrm>
            <a:custGeom>
              <a:rect b="b" l="l" r="r" t="t"/>
              <a:pathLst>
                <a:path extrusionOk="0" h="3768" w="3285">
                  <a:moveTo>
                    <a:pt x="15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3600"/>
                  </a:lnTo>
                  <a:cubicBezTo>
                    <a:pt x="1" y="3693"/>
                    <a:pt x="75" y="3767"/>
                    <a:pt x="158" y="3767"/>
                  </a:cubicBezTo>
                  <a:lnTo>
                    <a:pt x="3127" y="3767"/>
                  </a:lnTo>
                  <a:cubicBezTo>
                    <a:pt x="3220" y="3767"/>
                    <a:pt x="3285" y="3693"/>
                    <a:pt x="3285" y="3600"/>
                  </a:cubicBezTo>
                  <a:lnTo>
                    <a:pt x="3285" y="168"/>
                  </a:lnTo>
                  <a:cubicBezTo>
                    <a:pt x="3285" y="75"/>
                    <a:pt x="3220" y="1"/>
                    <a:pt x="3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317ddecb044_0_44"/>
            <p:cNvSpPr/>
            <p:nvPr/>
          </p:nvSpPr>
          <p:spPr>
            <a:xfrm>
              <a:off x="7393461" y="2597592"/>
              <a:ext cx="271191" cy="308863"/>
            </a:xfrm>
            <a:custGeom>
              <a:rect b="b" l="l" r="r" t="t"/>
              <a:pathLst>
                <a:path extrusionOk="0" h="3878" w="3405">
                  <a:moveTo>
                    <a:pt x="3182" y="111"/>
                  </a:moveTo>
                  <a:cubicBezTo>
                    <a:pt x="3238" y="111"/>
                    <a:pt x="3284" y="158"/>
                    <a:pt x="3284" y="223"/>
                  </a:cubicBezTo>
                  <a:lnTo>
                    <a:pt x="3284" y="3655"/>
                  </a:lnTo>
                  <a:cubicBezTo>
                    <a:pt x="3284" y="3720"/>
                    <a:pt x="3238" y="3766"/>
                    <a:pt x="3182" y="3766"/>
                  </a:cubicBezTo>
                  <a:lnTo>
                    <a:pt x="213" y="3766"/>
                  </a:lnTo>
                  <a:cubicBezTo>
                    <a:pt x="158" y="3766"/>
                    <a:pt x="111" y="3720"/>
                    <a:pt x="111" y="3655"/>
                  </a:cubicBezTo>
                  <a:lnTo>
                    <a:pt x="111" y="223"/>
                  </a:lnTo>
                  <a:cubicBezTo>
                    <a:pt x="111" y="158"/>
                    <a:pt x="158" y="111"/>
                    <a:pt x="213" y="111"/>
                  </a:cubicBezTo>
                  <a:close/>
                  <a:moveTo>
                    <a:pt x="213" y="0"/>
                  </a:moveTo>
                  <a:cubicBezTo>
                    <a:pt x="93" y="0"/>
                    <a:pt x="0" y="93"/>
                    <a:pt x="0" y="223"/>
                  </a:cubicBezTo>
                  <a:lnTo>
                    <a:pt x="0" y="3655"/>
                  </a:lnTo>
                  <a:cubicBezTo>
                    <a:pt x="0" y="3776"/>
                    <a:pt x="93" y="3878"/>
                    <a:pt x="213" y="3878"/>
                  </a:cubicBezTo>
                  <a:lnTo>
                    <a:pt x="3182" y="3878"/>
                  </a:lnTo>
                  <a:cubicBezTo>
                    <a:pt x="3303" y="3878"/>
                    <a:pt x="3405" y="3776"/>
                    <a:pt x="3405" y="3655"/>
                  </a:cubicBezTo>
                  <a:lnTo>
                    <a:pt x="3405" y="223"/>
                  </a:lnTo>
                  <a:cubicBezTo>
                    <a:pt x="3405" y="93"/>
                    <a:pt x="330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317ddecb044_0_44"/>
            <p:cNvSpPr/>
            <p:nvPr/>
          </p:nvSpPr>
          <p:spPr>
            <a:xfrm>
              <a:off x="7448814" y="2585725"/>
              <a:ext cx="159688" cy="31858"/>
            </a:xfrm>
            <a:custGeom>
              <a:rect b="b" l="l" r="r" t="t"/>
              <a:pathLst>
                <a:path extrusionOk="0" h="400" w="2005"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lnTo>
                    <a:pt x="2005" y="400"/>
                  </a:lnTo>
                  <a:cubicBezTo>
                    <a:pt x="2005" y="177"/>
                    <a:pt x="1828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317ddecb044_0_44"/>
            <p:cNvSpPr/>
            <p:nvPr/>
          </p:nvSpPr>
          <p:spPr>
            <a:xfrm>
              <a:off x="7443637" y="2580549"/>
              <a:ext cx="169325" cy="41495"/>
            </a:xfrm>
            <a:custGeom>
              <a:rect b="b" l="l" r="r" t="t"/>
              <a:pathLst>
                <a:path extrusionOk="0" h="521" w="2126">
                  <a:moveTo>
                    <a:pt x="1671" y="121"/>
                  </a:moveTo>
                  <a:cubicBezTo>
                    <a:pt x="1838" y="121"/>
                    <a:pt x="1977" y="242"/>
                    <a:pt x="2005" y="409"/>
                  </a:cubicBezTo>
                  <a:lnTo>
                    <a:pt x="121" y="409"/>
                  </a:lnTo>
                  <a:cubicBezTo>
                    <a:pt x="149" y="242"/>
                    <a:pt x="288" y="121"/>
                    <a:pt x="465" y="121"/>
                  </a:cubicBezTo>
                  <a:close/>
                  <a:moveTo>
                    <a:pt x="465" y="1"/>
                  </a:moveTo>
                  <a:cubicBezTo>
                    <a:pt x="205" y="1"/>
                    <a:pt x="1" y="205"/>
                    <a:pt x="1" y="465"/>
                  </a:cubicBezTo>
                  <a:cubicBezTo>
                    <a:pt x="1" y="520"/>
                    <a:pt x="1" y="520"/>
                    <a:pt x="353" y="520"/>
                  </a:cubicBezTo>
                  <a:lnTo>
                    <a:pt x="1736" y="520"/>
                  </a:lnTo>
                  <a:cubicBezTo>
                    <a:pt x="2125" y="520"/>
                    <a:pt x="2125" y="520"/>
                    <a:pt x="2125" y="465"/>
                  </a:cubicBezTo>
                  <a:cubicBezTo>
                    <a:pt x="2125" y="205"/>
                    <a:pt x="1921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317ddecb044_0_44"/>
            <p:cNvSpPr/>
            <p:nvPr/>
          </p:nvSpPr>
          <p:spPr>
            <a:xfrm>
              <a:off x="7500583" y="2556894"/>
              <a:ext cx="55433" cy="55513"/>
            </a:xfrm>
            <a:custGeom>
              <a:rect b="b" l="l" r="r" t="t"/>
              <a:pathLst>
                <a:path extrusionOk="0" h="697" w="696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697"/>
                    <a:pt x="353" y="697"/>
                  </a:cubicBezTo>
                  <a:cubicBezTo>
                    <a:pt x="538" y="697"/>
                    <a:pt x="696" y="548"/>
                    <a:pt x="696" y="353"/>
                  </a:cubicBezTo>
                  <a:cubicBezTo>
                    <a:pt x="696" y="159"/>
                    <a:pt x="538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317ddecb044_0_44"/>
            <p:cNvSpPr/>
            <p:nvPr/>
          </p:nvSpPr>
          <p:spPr>
            <a:xfrm>
              <a:off x="7496123" y="2552514"/>
              <a:ext cx="65070" cy="65070"/>
            </a:xfrm>
            <a:custGeom>
              <a:rect b="b" l="l" r="r" t="t"/>
              <a:pathLst>
                <a:path extrusionOk="0" h="817" w="817">
                  <a:moveTo>
                    <a:pt x="409" y="121"/>
                  </a:moveTo>
                  <a:cubicBezTo>
                    <a:pt x="566" y="121"/>
                    <a:pt x="696" y="251"/>
                    <a:pt x="696" y="408"/>
                  </a:cubicBezTo>
                  <a:cubicBezTo>
                    <a:pt x="696" y="566"/>
                    <a:pt x="566" y="696"/>
                    <a:pt x="409" y="696"/>
                  </a:cubicBezTo>
                  <a:cubicBezTo>
                    <a:pt x="251" y="696"/>
                    <a:pt x="121" y="566"/>
                    <a:pt x="121" y="408"/>
                  </a:cubicBez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817"/>
                    <a:pt x="409" y="817"/>
                  </a:cubicBezTo>
                  <a:cubicBezTo>
                    <a:pt x="631" y="817"/>
                    <a:pt x="817" y="631"/>
                    <a:pt x="817" y="408"/>
                  </a:cubicBezTo>
                  <a:cubicBezTo>
                    <a:pt x="817" y="186"/>
                    <a:pt x="631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317ddecb044_0_44"/>
            <p:cNvSpPr/>
            <p:nvPr/>
          </p:nvSpPr>
          <p:spPr>
            <a:xfrm>
              <a:off x="7516830" y="2570195"/>
              <a:ext cx="22938" cy="22301"/>
            </a:xfrm>
            <a:custGeom>
              <a:rect b="b" l="l" r="r" t="t"/>
              <a:pathLst>
                <a:path extrusionOk="0" h="280" w="288">
                  <a:moveTo>
                    <a:pt x="149" y="1"/>
                  </a:moveTo>
                  <a:cubicBezTo>
                    <a:pt x="65" y="1"/>
                    <a:pt x="0" y="56"/>
                    <a:pt x="0" y="140"/>
                  </a:cubicBezTo>
                  <a:cubicBezTo>
                    <a:pt x="0" y="214"/>
                    <a:pt x="65" y="279"/>
                    <a:pt x="149" y="279"/>
                  </a:cubicBezTo>
                  <a:cubicBezTo>
                    <a:pt x="223" y="279"/>
                    <a:pt x="288" y="214"/>
                    <a:pt x="288" y="140"/>
                  </a:cubicBezTo>
                  <a:cubicBezTo>
                    <a:pt x="288" y="66"/>
                    <a:pt x="223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317ddecb044_0_44"/>
            <p:cNvSpPr/>
            <p:nvPr/>
          </p:nvSpPr>
          <p:spPr>
            <a:xfrm>
              <a:off x="7512370" y="2565018"/>
              <a:ext cx="31858" cy="31858"/>
            </a:xfrm>
            <a:custGeom>
              <a:rect b="b" l="l" r="r" t="t"/>
              <a:pathLst>
                <a:path extrusionOk="0" h="400" w="400">
                  <a:moveTo>
                    <a:pt x="205" y="121"/>
                  </a:moveTo>
                  <a:cubicBezTo>
                    <a:pt x="251" y="121"/>
                    <a:pt x="288" y="159"/>
                    <a:pt x="288" y="205"/>
                  </a:cubicBezTo>
                  <a:cubicBezTo>
                    <a:pt x="288" y="251"/>
                    <a:pt x="251" y="288"/>
                    <a:pt x="205" y="288"/>
                  </a:cubicBezTo>
                  <a:cubicBezTo>
                    <a:pt x="158" y="288"/>
                    <a:pt x="121" y="251"/>
                    <a:pt x="121" y="205"/>
                  </a:cubicBezTo>
                  <a:cubicBezTo>
                    <a:pt x="121" y="159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0"/>
                    <a:pt x="205" y="400"/>
                  </a:cubicBezTo>
                  <a:cubicBezTo>
                    <a:pt x="316" y="400"/>
                    <a:pt x="399" y="316"/>
                    <a:pt x="399" y="205"/>
                  </a:cubicBezTo>
                  <a:cubicBezTo>
                    <a:pt x="39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317ddecb044_0_44"/>
            <p:cNvSpPr/>
            <p:nvPr/>
          </p:nvSpPr>
          <p:spPr>
            <a:xfrm>
              <a:off x="7442204" y="2676600"/>
              <a:ext cx="178086" cy="9717"/>
            </a:xfrm>
            <a:custGeom>
              <a:rect b="b" l="l" r="r" t="t"/>
              <a:pathLst>
                <a:path extrusionOk="0" h="122" w="2236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317ddecb044_0_44"/>
            <p:cNvSpPr/>
            <p:nvPr/>
          </p:nvSpPr>
          <p:spPr>
            <a:xfrm>
              <a:off x="7496840" y="2655175"/>
              <a:ext cx="68096" cy="9717"/>
            </a:xfrm>
            <a:custGeom>
              <a:rect b="b" l="l" r="r" t="t"/>
              <a:pathLst>
                <a:path extrusionOk="0" h="122" w="855">
                  <a:moveTo>
                    <a:pt x="66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99" y="121"/>
                  </a:lnTo>
                  <a:cubicBezTo>
                    <a:pt x="826" y="121"/>
                    <a:pt x="854" y="93"/>
                    <a:pt x="854" y="56"/>
                  </a:cubicBezTo>
                  <a:cubicBezTo>
                    <a:pt x="854" y="28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317ddecb044_0_44"/>
            <p:cNvSpPr/>
            <p:nvPr/>
          </p:nvSpPr>
          <p:spPr>
            <a:xfrm>
              <a:off x="7496840" y="2727572"/>
              <a:ext cx="68096" cy="9000"/>
            </a:xfrm>
            <a:custGeom>
              <a:rect b="b" l="l" r="r" t="t"/>
              <a:pathLst>
                <a:path extrusionOk="0" h="113" w="855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4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317ddecb044_0_44"/>
            <p:cNvSpPr/>
            <p:nvPr/>
          </p:nvSpPr>
          <p:spPr>
            <a:xfrm>
              <a:off x="7496840" y="2802199"/>
              <a:ext cx="68096" cy="9000"/>
            </a:xfrm>
            <a:custGeom>
              <a:rect b="b" l="l" r="r" t="t"/>
              <a:pathLst>
                <a:path extrusionOk="0" h="113" w="855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3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317ddecb044_0_44"/>
            <p:cNvSpPr/>
            <p:nvPr/>
          </p:nvSpPr>
          <p:spPr>
            <a:xfrm>
              <a:off x="7442204" y="2698741"/>
              <a:ext cx="178086" cy="9000"/>
            </a:xfrm>
            <a:custGeom>
              <a:rect b="b" l="l" r="r" t="t"/>
              <a:pathLst>
                <a:path extrusionOk="0" h="113" w="2236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7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317ddecb044_0_44"/>
            <p:cNvSpPr/>
            <p:nvPr/>
          </p:nvSpPr>
          <p:spPr>
            <a:xfrm>
              <a:off x="7442204" y="2753456"/>
              <a:ext cx="178086" cy="8920"/>
            </a:xfrm>
            <a:custGeom>
              <a:rect b="b" l="l" r="r" t="t"/>
              <a:pathLst>
                <a:path extrusionOk="0" h="112" w="2236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3"/>
                    <a:pt x="2236" y="56"/>
                  </a:cubicBezTo>
                  <a:cubicBezTo>
                    <a:pt x="2236" y="28"/>
                    <a:pt x="2208" y="0"/>
                    <a:pt x="2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317ddecb044_0_44"/>
            <p:cNvSpPr/>
            <p:nvPr/>
          </p:nvSpPr>
          <p:spPr>
            <a:xfrm>
              <a:off x="7442204" y="2775598"/>
              <a:ext cx="178086" cy="9000"/>
            </a:xfrm>
            <a:custGeom>
              <a:rect b="b" l="l" r="r" t="t"/>
              <a:pathLst>
                <a:path extrusionOk="0" h="113" w="2236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317ddecb044_0_44"/>
            <p:cNvSpPr/>
            <p:nvPr/>
          </p:nvSpPr>
          <p:spPr>
            <a:xfrm>
              <a:off x="7442204" y="2828800"/>
              <a:ext cx="178086" cy="9717"/>
            </a:xfrm>
            <a:custGeom>
              <a:rect b="b" l="l" r="r" t="t"/>
              <a:pathLst>
                <a:path extrusionOk="0" h="122" w="2236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8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4" name="Google Shape;1064;g317ddecb044_0_44"/>
          <p:cNvSpPr txBox="1"/>
          <p:nvPr/>
        </p:nvSpPr>
        <p:spPr>
          <a:xfrm>
            <a:off x="650350" y="712950"/>
            <a:ext cx="7849500" cy="3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 </a:t>
            </a:r>
            <a:r>
              <a:rPr b="1" lang="en" sz="2000"/>
              <a:t>with validate on mail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Forgot password</a:t>
            </a:r>
            <a:endParaRPr b="1" sz="2000"/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Logout</a:t>
            </a:r>
            <a:endParaRPr b="1" sz="2000"/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Give feedback</a:t>
            </a:r>
            <a:endParaRPr b="1" sz="2000"/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Show list of songs on index/vietnam/english/uploaded/</a:t>
            </a:r>
            <a:endParaRPr b="1" sz="20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favorite page</a:t>
            </a:r>
            <a:endParaRPr b="1" sz="2000"/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Management user on admin page</a:t>
            </a:r>
            <a:endParaRPr b="1" sz="2000"/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Management songs </a:t>
            </a:r>
            <a:r>
              <a:rPr b="1" lang="en" sz="2000"/>
              <a:t>on admin page</a:t>
            </a:r>
            <a:endParaRPr b="1" sz="2000"/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Update</a:t>
            </a:r>
            <a:endParaRPr sz="2000"/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Delete</a:t>
            </a:r>
            <a:endParaRPr sz="2000"/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User upload</a:t>
            </a:r>
            <a:endParaRPr sz="20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463f269c15_0_0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Current Feature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0" name="Google Shape;1070;g3463f269c15_0_0"/>
          <p:cNvGrpSpPr/>
          <p:nvPr/>
        </p:nvGrpSpPr>
        <p:grpSpPr>
          <a:xfrm>
            <a:off x="7190985" y="712950"/>
            <a:ext cx="1239905" cy="584116"/>
            <a:chOff x="6947135" y="2460525"/>
            <a:chExt cx="1239905" cy="584116"/>
          </a:xfrm>
        </p:grpSpPr>
        <p:sp>
          <p:nvSpPr>
            <p:cNvPr id="1071" name="Google Shape;1071;g3463f269c15_0_0"/>
            <p:cNvSpPr/>
            <p:nvPr/>
          </p:nvSpPr>
          <p:spPr>
            <a:xfrm>
              <a:off x="7878097" y="2638928"/>
              <a:ext cx="304483" cy="39265"/>
            </a:xfrm>
            <a:custGeom>
              <a:rect b="b" l="l" r="r" t="t"/>
              <a:pathLst>
                <a:path extrusionOk="0" h="493" w="3823">
                  <a:moveTo>
                    <a:pt x="1" y="1"/>
                  </a:moveTo>
                  <a:lnTo>
                    <a:pt x="1" y="492"/>
                  </a:lnTo>
                  <a:lnTo>
                    <a:pt x="3823" y="492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3463f269c15_0_0"/>
            <p:cNvSpPr/>
            <p:nvPr/>
          </p:nvSpPr>
          <p:spPr>
            <a:xfrm>
              <a:off x="7872920" y="2634468"/>
              <a:ext cx="314120" cy="48106"/>
            </a:xfrm>
            <a:custGeom>
              <a:rect b="b" l="l" r="r" t="t"/>
              <a:pathLst>
                <a:path extrusionOk="0" h="604" w="3944">
                  <a:moveTo>
                    <a:pt x="3823" y="112"/>
                  </a:moveTo>
                  <a:lnTo>
                    <a:pt x="3823" y="483"/>
                  </a:lnTo>
                  <a:lnTo>
                    <a:pt x="121" y="483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"/>
                    <a:pt x="19" y="10"/>
                  </a:cubicBezTo>
                  <a:cubicBezTo>
                    <a:pt x="10" y="29"/>
                    <a:pt x="1" y="38"/>
                    <a:pt x="1" y="57"/>
                  </a:cubicBezTo>
                  <a:lnTo>
                    <a:pt x="1" y="548"/>
                  </a:lnTo>
                  <a:cubicBezTo>
                    <a:pt x="1" y="576"/>
                    <a:pt x="28" y="604"/>
                    <a:pt x="56" y="604"/>
                  </a:cubicBezTo>
                  <a:lnTo>
                    <a:pt x="3878" y="604"/>
                  </a:lnTo>
                  <a:cubicBezTo>
                    <a:pt x="3897" y="604"/>
                    <a:pt x="3915" y="595"/>
                    <a:pt x="3925" y="585"/>
                  </a:cubicBezTo>
                  <a:cubicBezTo>
                    <a:pt x="3934" y="576"/>
                    <a:pt x="3943" y="558"/>
                    <a:pt x="3943" y="548"/>
                  </a:cubicBezTo>
                  <a:lnTo>
                    <a:pt x="3943" y="57"/>
                  </a:lnTo>
                  <a:cubicBezTo>
                    <a:pt x="3943" y="19"/>
                    <a:pt x="3915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3463f269c15_0_0"/>
            <p:cNvSpPr/>
            <p:nvPr/>
          </p:nvSpPr>
          <p:spPr>
            <a:xfrm>
              <a:off x="7878097" y="2725342"/>
              <a:ext cx="174423" cy="25247"/>
            </a:xfrm>
            <a:custGeom>
              <a:rect b="b" l="l" r="r" t="t"/>
              <a:pathLst>
                <a:path extrusionOk="0" h="317" w="219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3463f269c15_0_0"/>
            <p:cNvSpPr/>
            <p:nvPr/>
          </p:nvSpPr>
          <p:spPr>
            <a:xfrm>
              <a:off x="7872920" y="2720165"/>
              <a:ext cx="184060" cy="34805"/>
            </a:xfrm>
            <a:custGeom>
              <a:rect b="b" l="l" r="r" t="t"/>
              <a:pathLst>
                <a:path extrusionOk="0" h="437" w="2311">
                  <a:moveTo>
                    <a:pt x="2199" y="122"/>
                  </a:moveTo>
                  <a:lnTo>
                    <a:pt x="2199" y="326"/>
                  </a:lnTo>
                  <a:lnTo>
                    <a:pt x="121" y="326"/>
                  </a:lnTo>
                  <a:lnTo>
                    <a:pt x="121" y="122"/>
                  </a:lnTo>
                  <a:close/>
                  <a:moveTo>
                    <a:pt x="66" y="1"/>
                  </a:moveTo>
                  <a:cubicBezTo>
                    <a:pt x="28" y="1"/>
                    <a:pt x="1" y="29"/>
                    <a:pt x="1" y="66"/>
                  </a:cubicBezTo>
                  <a:lnTo>
                    <a:pt x="1" y="381"/>
                  </a:lnTo>
                  <a:cubicBezTo>
                    <a:pt x="1" y="400"/>
                    <a:pt x="10" y="409"/>
                    <a:pt x="19" y="418"/>
                  </a:cubicBezTo>
                  <a:cubicBezTo>
                    <a:pt x="28" y="437"/>
                    <a:pt x="47" y="437"/>
                    <a:pt x="66" y="437"/>
                  </a:cubicBezTo>
                  <a:lnTo>
                    <a:pt x="2255" y="437"/>
                  </a:lnTo>
                  <a:cubicBezTo>
                    <a:pt x="2292" y="437"/>
                    <a:pt x="2311" y="409"/>
                    <a:pt x="2311" y="381"/>
                  </a:cubicBezTo>
                  <a:lnTo>
                    <a:pt x="2311" y="66"/>
                  </a:lnTo>
                  <a:cubicBezTo>
                    <a:pt x="2311" y="47"/>
                    <a:pt x="2311" y="29"/>
                    <a:pt x="2301" y="20"/>
                  </a:cubicBezTo>
                  <a:cubicBezTo>
                    <a:pt x="2283" y="10"/>
                    <a:pt x="227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3463f269c15_0_0"/>
            <p:cNvSpPr/>
            <p:nvPr/>
          </p:nvSpPr>
          <p:spPr>
            <a:xfrm>
              <a:off x="7878097" y="2797818"/>
              <a:ext cx="174423" cy="25168"/>
            </a:xfrm>
            <a:custGeom>
              <a:rect b="b" l="l" r="r" t="t"/>
              <a:pathLst>
                <a:path extrusionOk="0" h="316" w="2190">
                  <a:moveTo>
                    <a:pt x="1" y="0"/>
                  </a:moveTo>
                  <a:lnTo>
                    <a:pt x="1" y="315"/>
                  </a:lnTo>
                  <a:lnTo>
                    <a:pt x="2190" y="315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3463f269c15_0_0"/>
            <p:cNvSpPr/>
            <p:nvPr/>
          </p:nvSpPr>
          <p:spPr>
            <a:xfrm>
              <a:off x="7872920" y="2793358"/>
              <a:ext cx="184060" cy="34805"/>
            </a:xfrm>
            <a:custGeom>
              <a:rect b="b" l="l" r="r" t="t"/>
              <a:pathLst>
                <a:path extrusionOk="0" h="437" w="2311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9"/>
                    <a:pt x="19" y="418"/>
                  </a:cubicBezTo>
                  <a:cubicBezTo>
                    <a:pt x="28" y="427"/>
                    <a:pt x="47" y="436"/>
                    <a:pt x="66" y="436"/>
                  </a:cubicBezTo>
                  <a:lnTo>
                    <a:pt x="2255" y="436"/>
                  </a:lnTo>
                  <a:cubicBezTo>
                    <a:pt x="2273" y="436"/>
                    <a:pt x="2283" y="427"/>
                    <a:pt x="2301" y="418"/>
                  </a:cubicBezTo>
                  <a:cubicBezTo>
                    <a:pt x="2311" y="409"/>
                    <a:pt x="2311" y="390"/>
                    <a:pt x="2311" y="371"/>
                  </a:cubicBezTo>
                  <a:lnTo>
                    <a:pt x="2311" y="56"/>
                  </a:lnTo>
                  <a:cubicBezTo>
                    <a:pt x="2311" y="28"/>
                    <a:pt x="2292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3463f269c15_0_0"/>
            <p:cNvSpPr/>
            <p:nvPr/>
          </p:nvSpPr>
          <p:spPr>
            <a:xfrm>
              <a:off x="6985603" y="2857631"/>
              <a:ext cx="295563" cy="127910"/>
            </a:xfrm>
            <a:custGeom>
              <a:rect b="b" l="l" r="r" t="t"/>
              <a:pathLst>
                <a:path extrusionOk="0" h="1606" w="3711">
                  <a:moveTo>
                    <a:pt x="3711" y="0"/>
                  </a:moveTo>
                  <a:lnTo>
                    <a:pt x="0" y="1605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3463f269c15_0_0"/>
            <p:cNvSpPr/>
            <p:nvPr/>
          </p:nvSpPr>
          <p:spPr>
            <a:xfrm>
              <a:off x="6980426" y="2853330"/>
              <a:ext cx="305916" cy="136591"/>
            </a:xfrm>
            <a:custGeom>
              <a:rect b="b" l="l" r="r" t="t"/>
              <a:pathLst>
                <a:path extrusionOk="0" h="1715" w="3841">
                  <a:moveTo>
                    <a:pt x="3773" y="1"/>
                  </a:moveTo>
                  <a:cubicBezTo>
                    <a:pt x="3764" y="1"/>
                    <a:pt x="3756" y="3"/>
                    <a:pt x="3748" y="8"/>
                  </a:cubicBezTo>
                  <a:lnTo>
                    <a:pt x="47" y="1604"/>
                  </a:lnTo>
                  <a:cubicBezTo>
                    <a:pt x="10" y="1613"/>
                    <a:pt x="0" y="1650"/>
                    <a:pt x="10" y="1678"/>
                  </a:cubicBezTo>
                  <a:cubicBezTo>
                    <a:pt x="19" y="1696"/>
                    <a:pt x="47" y="1715"/>
                    <a:pt x="65" y="1715"/>
                  </a:cubicBezTo>
                  <a:cubicBezTo>
                    <a:pt x="75" y="1715"/>
                    <a:pt x="84" y="1715"/>
                    <a:pt x="84" y="1706"/>
                  </a:cubicBezTo>
                  <a:lnTo>
                    <a:pt x="3795" y="110"/>
                  </a:lnTo>
                  <a:cubicBezTo>
                    <a:pt x="3822" y="101"/>
                    <a:pt x="3841" y="64"/>
                    <a:pt x="3832" y="36"/>
                  </a:cubicBezTo>
                  <a:cubicBezTo>
                    <a:pt x="3818" y="16"/>
                    <a:pt x="3795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3463f269c15_0_0"/>
            <p:cNvSpPr/>
            <p:nvPr/>
          </p:nvSpPr>
          <p:spPr>
            <a:xfrm>
              <a:off x="6951595" y="2965470"/>
              <a:ext cx="48822" cy="48106"/>
            </a:xfrm>
            <a:custGeom>
              <a:rect b="b" l="l" r="r" t="t"/>
              <a:pathLst>
                <a:path extrusionOk="0" h="604" w="613">
                  <a:moveTo>
                    <a:pt x="168" y="1"/>
                  </a:moveTo>
                  <a:lnTo>
                    <a:pt x="1" y="446"/>
                  </a:lnTo>
                  <a:lnTo>
                    <a:pt x="446" y="604"/>
                  </a:lnTo>
                  <a:lnTo>
                    <a:pt x="613" y="15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3463f269c15_0_0"/>
            <p:cNvSpPr/>
            <p:nvPr/>
          </p:nvSpPr>
          <p:spPr>
            <a:xfrm>
              <a:off x="6947135" y="2961487"/>
              <a:ext cx="57743" cy="57265"/>
            </a:xfrm>
            <a:custGeom>
              <a:rect b="b" l="l" r="r" t="t"/>
              <a:pathLst>
                <a:path extrusionOk="0" h="719" w="725">
                  <a:moveTo>
                    <a:pt x="251" y="134"/>
                  </a:moveTo>
                  <a:lnTo>
                    <a:pt x="595" y="255"/>
                  </a:lnTo>
                  <a:lnTo>
                    <a:pt x="465" y="589"/>
                  </a:lnTo>
                  <a:lnTo>
                    <a:pt x="131" y="468"/>
                  </a:lnTo>
                  <a:lnTo>
                    <a:pt x="251" y="134"/>
                  </a:lnTo>
                  <a:close/>
                  <a:moveTo>
                    <a:pt x="216" y="1"/>
                  </a:moveTo>
                  <a:cubicBezTo>
                    <a:pt x="192" y="1"/>
                    <a:pt x="175" y="11"/>
                    <a:pt x="168" y="32"/>
                  </a:cubicBezTo>
                  <a:lnTo>
                    <a:pt x="1" y="478"/>
                  </a:lnTo>
                  <a:cubicBezTo>
                    <a:pt x="1" y="496"/>
                    <a:pt x="1" y="515"/>
                    <a:pt x="10" y="524"/>
                  </a:cubicBezTo>
                  <a:cubicBezTo>
                    <a:pt x="10" y="543"/>
                    <a:pt x="29" y="552"/>
                    <a:pt x="38" y="552"/>
                  </a:cubicBezTo>
                  <a:lnTo>
                    <a:pt x="483" y="719"/>
                  </a:lnTo>
                  <a:lnTo>
                    <a:pt x="502" y="719"/>
                  </a:lnTo>
                  <a:cubicBezTo>
                    <a:pt x="530" y="719"/>
                    <a:pt x="548" y="700"/>
                    <a:pt x="558" y="682"/>
                  </a:cubicBezTo>
                  <a:lnTo>
                    <a:pt x="715" y="236"/>
                  </a:lnTo>
                  <a:cubicBezTo>
                    <a:pt x="724" y="209"/>
                    <a:pt x="715" y="171"/>
                    <a:pt x="678" y="162"/>
                  </a:cubicBezTo>
                  <a:lnTo>
                    <a:pt x="242" y="4"/>
                  </a:lnTo>
                  <a:cubicBezTo>
                    <a:pt x="233" y="2"/>
                    <a:pt x="224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3463f269c15_0_0"/>
            <p:cNvSpPr/>
            <p:nvPr/>
          </p:nvSpPr>
          <p:spPr>
            <a:xfrm>
              <a:off x="7264836" y="2488002"/>
              <a:ext cx="591922" cy="551701"/>
            </a:xfrm>
            <a:custGeom>
              <a:rect b="b" l="l" r="r" t="t"/>
              <a:pathLst>
                <a:path extrusionOk="0" h="6927" w="7432">
                  <a:moveTo>
                    <a:pt x="3715" y="0"/>
                  </a:moveTo>
                  <a:cubicBezTo>
                    <a:pt x="2032" y="0"/>
                    <a:pt x="558" y="1228"/>
                    <a:pt x="288" y="2944"/>
                  </a:cubicBezTo>
                  <a:cubicBezTo>
                    <a:pt x="1" y="4827"/>
                    <a:pt x="1300" y="6599"/>
                    <a:pt x="3192" y="6886"/>
                  </a:cubicBezTo>
                  <a:cubicBezTo>
                    <a:pt x="3369" y="6913"/>
                    <a:pt x="3545" y="6927"/>
                    <a:pt x="3718" y="6927"/>
                  </a:cubicBezTo>
                  <a:cubicBezTo>
                    <a:pt x="5395" y="6927"/>
                    <a:pt x="6874" y="5707"/>
                    <a:pt x="7135" y="3992"/>
                  </a:cubicBezTo>
                  <a:cubicBezTo>
                    <a:pt x="7432" y="2100"/>
                    <a:pt x="6133" y="328"/>
                    <a:pt x="4240" y="40"/>
                  </a:cubicBezTo>
                  <a:cubicBezTo>
                    <a:pt x="4064" y="13"/>
                    <a:pt x="3888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3463f269c15_0_0"/>
            <p:cNvSpPr/>
            <p:nvPr/>
          </p:nvSpPr>
          <p:spPr>
            <a:xfrm>
              <a:off x="7259659" y="2483223"/>
              <a:ext cx="589692" cy="561418"/>
            </a:xfrm>
            <a:custGeom>
              <a:rect b="b" l="l" r="r" t="t"/>
              <a:pathLst>
                <a:path extrusionOk="0" h="7049" w="7404">
                  <a:moveTo>
                    <a:pt x="3777" y="119"/>
                  </a:moveTo>
                  <a:cubicBezTo>
                    <a:pt x="3944" y="119"/>
                    <a:pt x="4120" y="128"/>
                    <a:pt x="4296" y="156"/>
                  </a:cubicBezTo>
                  <a:cubicBezTo>
                    <a:pt x="5196" y="295"/>
                    <a:pt x="5984" y="777"/>
                    <a:pt x="6522" y="1510"/>
                  </a:cubicBezTo>
                  <a:cubicBezTo>
                    <a:pt x="7061" y="2243"/>
                    <a:pt x="7283" y="3143"/>
                    <a:pt x="7144" y="4043"/>
                  </a:cubicBezTo>
                  <a:cubicBezTo>
                    <a:pt x="7005" y="4943"/>
                    <a:pt x="6532" y="5731"/>
                    <a:pt x="5799" y="6269"/>
                  </a:cubicBezTo>
                  <a:cubicBezTo>
                    <a:pt x="5209" y="6702"/>
                    <a:pt x="4510" y="6931"/>
                    <a:pt x="3791" y="6931"/>
                  </a:cubicBezTo>
                  <a:cubicBezTo>
                    <a:pt x="3617" y="6931"/>
                    <a:pt x="3442" y="6918"/>
                    <a:pt x="3266" y="6891"/>
                  </a:cubicBezTo>
                  <a:cubicBezTo>
                    <a:pt x="1411" y="6603"/>
                    <a:pt x="131" y="4868"/>
                    <a:pt x="418" y="3013"/>
                  </a:cubicBezTo>
                  <a:cubicBezTo>
                    <a:pt x="558" y="2113"/>
                    <a:pt x="1031" y="1315"/>
                    <a:pt x="1764" y="777"/>
                  </a:cubicBezTo>
                  <a:cubicBezTo>
                    <a:pt x="2357" y="351"/>
                    <a:pt x="3053" y="119"/>
                    <a:pt x="3777" y="119"/>
                  </a:cubicBezTo>
                  <a:close/>
                  <a:moveTo>
                    <a:pt x="3765" y="1"/>
                  </a:moveTo>
                  <a:cubicBezTo>
                    <a:pt x="3026" y="1"/>
                    <a:pt x="2309" y="238"/>
                    <a:pt x="1699" y="685"/>
                  </a:cubicBezTo>
                  <a:cubicBezTo>
                    <a:pt x="938" y="1241"/>
                    <a:pt x="446" y="2058"/>
                    <a:pt x="298" y="2995"/>
                  </a:cubicBezTo>
                  <a:cubicBezTo>
                    <a:pt x="1" y="4915"/>
                    <a:pt x="1328" y="6714"/>
                    <a:pt x="3248" y="7002"/>
                  </a:cubicBezTo>
                  <a:cubicBezTo>
                    <a:pt x="3424" y="7030"/>
                    <a:pt x="3610" y="7048"/>
                    <a:pt x="3786" y="7048"/>
                  </a:cubicBezTo>
                  <a:cubicBezTo>
                    <a:pt x="4528" y="7048"/>
                    <a:pt x="5252" y="6807"/>
                    <a:pt x="5864" y="6362"/>
                  </a:cubicBezTo>
                  <a:cubicBezTo>
                    <a:pt x="6625" y="5805"/>
                    <a:pt x="7116" y="4989"/>
                    <a:pt x="7265" y="4061"/>
                  </a:cubicBezTo>
                  <a:cubicBezTo>
                    <a:pt x="7404" y="3134"/>
                    <a:pt x="7172" y="2197"/>
                    <a:pt x="6615" y="1445"/>
                  </a:cubicBezTo>
                  <a:cubicBezTo>
                    <a:pt x="6059" y="685"/>
                    <a:pt x="5242" y="184"/>
                    <a:pt x="4315" y="45"/>
                  </a:cubicBezTo>
                  <a:cubicBezTo>
                    <a:pt x="4131" y="15"/>
                    <a:pt x="3947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3463f269c15_0_0"/>
            <p:cNvSpPr/>
            <p:nvPr/>
          </p:nvSpPr>
          <p:spPr>
            <a:xfrm>
              <a:off x="7219757" y="2465303"/>
              <a:ext cx="627364" cy="552019"/>
            </a:xfrm>
            <a:custGeom>
              <a:rect b="b" l="l" r="r" t="t"/>
              <a:pathLst>
                <a:path extrusionOk="0" h="6931" w="7877">
                  <a:moveTo>
                    <a:pt x="3933" y="0"/>
                  </a:moveTo>
                  <a:cubicBezTo>
                    <a:pt x="3250" y="0"/>
                    <a:pt x="2560" y="202"/>
                    <a:pt x="1958" y="622"/>
                  </a:cubicBezTo>
                  <a:cubicBezTo>
                    <a:pt x="391" y="1717"/>
                    <a:pt x="1" y="3878"/>
                    <a:pt x="1096" y="5446"/>
                  </a:cubicBezTo>
                  <a:cubicBezTo>
                    <a:pt x="1770" y="6412"/>
                    <a:pt x="2849" y="6930"/>
                    <a:pt x="3945" y="6930"/>
                  </a:cubicBezTo>
                  <a:cubicBezTo>
                    <a:pt x="4628" y="6930"/>
                    <a:pt x="5318" y="6729"/>
                    <a:pt x="5920" y="6309"/>
                  </a:cubicBezTo>
                  <a:cubicBezTo>
                    <a:pt x="7487" y="5214"/>
                    <a:pt x="7877" y="3053"/>
                    <a:pt x="6782" y="1485"/>
                  </a:cubicBezTo>
                  <a:cubicBezTo>
                    <a:pt x="6108" y="519"/>
                    <a:pt x="5029" y="0"/>
                    <a:pt x="3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3463f269c15_0_0"/>
            <p:cNvSpPr/>
            <p:nvPr/>
          </p:nvSpPr>
          <p:spPr>
            <a:xfrm>
              <a:off x="7232341" y="2460525"/>
              <a:ext cx="601479" cy="561179"/>
            </a:xfrm>
            <a:custGeom>
              <a:rect b="b" l="l" r="r" t="t"/>
              <a:pathLst>
                <a:path extrusionOk="0" h="7046" w="7552">
                  <a:moveTo>
                    <a:pt x="3765" y="122"/>
                  </a:moveTo>
                  <a:cubicBezTo>
                    <a:pt x="3937" y="122"/>
                    <a:pt x="4111" y="135"/>
                    <a:pt x="4287" y="163"/>
                  </a:cubicBezTo>
                  <a:cubicBezTo>
                    <a:pt x="6142" y="441"/>
                    <a:pt x="7422" y="2185"/>
                    <a:pt x="7144" y="4040"/>
                  </a:cubicBezTo>
                  <a:cubicBezTo>
                    <a:pt x="6883" y="5720"/>
                    <a:pt x="5429" y="6929"/>
                    <a:pt x="3779" y="6929"/>
                  </a:cubicBezTo>
                  <a:cubicBezTo>
                    <a:pt x="3607" y="6929"/>
                    <a:pt x="3432" y="6915"/>
                    <a:pt x="3257" y="6888"/>
                  </a:cubicBezTo>
                  <a:cubicBezTo>
                    <a:pt x="1401" y="6601"/>
                    <a:pt x="121" y="4866"/>
                    <a:pt x="409" y="3011"/>
                  </a:cubicBezTo>
                  <a:cubicBezTo>
                    <a:pt x="669" y="1331"/>
                    <a:pt x="2116" y="122"/>
                    <a:pt x="3765" y="122"/>
                  </a:cubicBezTo>
                  <a:close/>
                  <a:moveTo>
                    <a:pt x="3769" y="0"/>
                  </a:moveTo>
                  <a:cubicBezTo>
                    <a:pt x="2067" y="0"/>
                    <a:pt x="558" y="1253"/>
                    <a:pt x="298" y="2992"/>
                  </a:cubicBezTo>
                  <a:cubicBezTo>
                    <a:pt x="1" y="4912"/>
                    <a:pt x="1318" y="6712"/>
                    <a:pt x="3238" y="6999"/>
                  </a:cubicBezTo>
                  <a:cubicBezTo>
                    <a:pt x="3415" y="7027"/>
                    <a:pt x="3600" y="7046"/>
                    <a:pt x="3776" y="7046"/>
                  </a:cubicBezTo>
                  <a:cubicBezTo>
                    <a:pt x="5483" y="7046"/>
                    <a:pt x="6986" y="5794"/>
                    <a:pt x="7255" y="4059"/>
                  </a:cubicBezTo>
                  <a:cubicBezTo>
                    <a:pt x="7552" y="2139"/>
                    <a:pt x="6225" y="339"/>
                    <a:pt x="4305" y="42"/>
                  </a:cubicBezTo>
                  <a:cubicBezTo>
                    <a:pt x="4125" y="14"/>
                    <a:pt x="3946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3463f269c15_0_0"/>
            <p:cNvSpPr/>
            <p:nvPr/>
          </p:nvSpPr>
          <p:spPr>
            <a:xfrm>
              <a:off x="7615828" y="2510541"/>
              <a:ext cx="134520" cy="135158"/>
            </a:xfrm>
            <a:custGeom>
              <a:rect b="b" l="l" r="r" t="t"/>
              <a:pathLst>
                <a:path extrusionOk="0" h="1697" w="1689">
                  <a:moveTo>
                    <a:pt x="102" y="1"/>
                  </a:moveTo>
                  <a:cubicBezTo>
                    <a:pt x="67" y="1"/>
                    <a:pt x="33" y="20"/>
                    <a:pt x="19" y="54"/>
                  </a:cubicBezTo>
                  <a:cubicBezTo>
                    <a:pt x="0" y="91"/>
                    <a:pt x="19" y="147"/>
                    <a:pt x="65" y="165"/>
                  </a:cubicBezTo>
                  <a:cubicBezTo>
                    <a:pt x="705" y="462"/>
                    <a:pt x="1216" y="991"/>
                    <a:pt x="1512" y="1640"/>
                  </a:cubicBezTo>
                  <a:cubicBezTo>
                    <a:pt x="1522" y="1678"/>
                    <a:pt x="1559" y="1696"/>
                    <a:pt x="1587" y="1696"/>
                  </a:cubicBezTo>
                  <a:cubicBezTo>
                    <a:pt x="1596" y="1696"/>
                    <a:pt x="1614" y="1696"/>
                    <a:pt x="1624" y="1687"/>
                  </a:cubicBez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0"/>
                    <a:pt x="817" y="323"/>
                    <a:pt x="139" y="8"/>
                  </a:cubicBezTo>
                  <a:cubicBezTo>
                    <a:pt x="127" y="3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3463f269c15_0_0"/>
            <p:cNvSpPr/>
            <p:nvPr/>
          </p:nvSpPr>
          <p:spPr>
            <a:xfrm>
              <a:off x="7397842" y="2601973"/>
              <a:ext cx="261634" cy="300102"/>
            </a:xfrm>
            <a:custGeom>
              <a:rect b="b" l="l" r="r" t="t"/>
              <a:pathLst>
                <a:path extrusionOk="0" h="3768" w="3285">
                  <a:moveTo>
                    <a:pt x="15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3600"/>
                  </a:lnTo>
                  <a:cubicBezTo>
                    <a:pt x="1" y="3693"/>
                    <a:pt x="75" y="3767"/>
                    <a:pt x="158" y="3767"/>
                  </a:cubicBezTo>
                  <a:lnTo>
                    <a:pt x="3127" y="3767"/>
                  </a:lnTo>
                  <a:cubicBezTo>
                    <a:pt x="3220" y="3767"/>
                    <a:pt x="3285" y="3693"/>
                    <a:pt x="3285" y="3600"/>
                  </a:cubicBezTo>
                  <a:lnTo>
                    <a:pt x="3285" y="168"/>
                  </a:lnTo>
                  <a:cubicBezTo>
                    <a:pt x="3285" y="75"/>
                    <a:pt x="3220" y="1"/>
                    <a:pt x="3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3463f269c15_0_0"/>
            <p:cNvSpPr/>
            <p:nvPr/>
          </p:nvSpPr>
          <p:spPr>
            <a:xfrm>
              <a:off x="7393461" y="2597592"/>
              <a:ext cx="271191" cy="308863"/>
            </a:xfrm>
            <a:custGeom>
              <a:rect b="b" l="l" r="r" t="t"/>
              <a:pathLst>
                <a:path extrusionOk="0" h="3878" w="3405">
                  <a:moveTo>
                    <a:pt x="3182" y="111"/>
                  </a:moveTo>
                  <a:cubicBezTo>
                    <a:pt x="3238" y="111"/>
                    <a:pt x="3284" y="158"/>
                    <a:pt x="3284" y="223"/>
                  </a:cubicBezTo>
                  <a:lnTo>
                    <a:pt x="3284" y="3655"/>
                  </a:lnTo>
                  <a:cubicBezTo>
                    <a:pt x="3284" y="3720"/>
                    <a:pt x="3238" y="3766"/>
                    <a:pt x="3182" y="3766"/>
                  </a:cubicBezTo>
                  <a:lnTo>
                    <a:pt x="213" y="3766"/>
                  </a:lnTo>
                  <a:cubicBezTo>
                    <a:pt x="158" y="3766"/>
                    <a:pt x="111" y="3720"/>
                    <a:pt x="111" y="3655"/>
                  </a:cubicBezTo>
                  <a:lnTo>
                    <a:pt x="111" y="223"/>
                  </a:lnTo>
                  <a:cubicBezTo>
                    <a:pt x="111" y="158"/>
                    <a:pt x="158" y="111"/>
                    <a:pt x="213" y="111"/>
                  </a:cubicBezTo>
                  <a:close/>
                  <a:moveTo>
                    <a:pt x="213" y="0"/>
                  </a:moveTo>
                  <a:cubicBezTo>
                    <a:pt x="93" y="0"/>
                    <a:pt x="0" y="93"/>
                    <a:pt x="0" y="223"/>
                  </a:cubicBezTo>
                  <a:lnTo>
                    <a:pt x="0" y="3655"/>
                  </a:lnTo>
                  <a:cubicBezTo>
                    <a:pt x="0" y="3776"/>
                    <a:pt x="93" y="3878"/>
                    <a:pt x="213" y="3878"/>
                  </a:cubicBezTo>
                  <a:lnTo>
                    <a:pt x="3182" y="3878"/>
                  </a:lnTo>
                  <a:cubicBezTo>
                    <a:pt x="3303" y="3878"/>
                    <a:pt x="3405" y="3776"/>
                    <a:pt x="3405" y="3655"/>
                  </a:cubicBezTo>
                  <a:lnTo>
                    <a:pt x="3405" y="223"/>
                  </a:lnTo>
                  <a:cubicBezTo>
                    <a:pt x="3405" y="93"/>
                    <a:pt x="330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3463f269c15_0_0"/>
            <p:cNvSpPr/>
            <p:nvPr/>
          </p:nvSpPr>
          <p:spPr>
            <a:xfrm>
              <a:off x="7448814" y="2585725"/>
              <a:ext cx="159688" cy="31858"/>
            </a:xfrm>
            <a:custGeom>
              <a:rect b="b" l="l" r="r" t="t"/>
              <a:pathLst>
                <a:path extrusionOk="0" h="400" w="2005"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lnTo>
                    <a:pt x="2005" y="400"/>
                  </a:lnTo>
                  <a:cubicBezTo>
                    <a:pt x="2005" y="177"/>
                    <a:pt x="1828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3463f269c15_0_0"/>
            <p:cNvSpPr/>
            <p:nvPr/>
          </p:nvSpPr>
          <p:spPr>
            <a:xfrm>
              <a:off x="7443637" y="2580549"/>
              <a:ext cx="169325" cy="41495"/>
            </a:xfrm>
            <a:custGeom>
              <a:rect b="b" l="l" r="r" t="t"/>
              <a:pathLst>
                <a:path extrusionOk="0" h="521" w="2126">
                  <a:moveTo>
                    <a:pt x="1671" y="121"/>
                  </a:moveTo>
                  <a:cubicBezTo>
                    <a:pt x="1838" y="121"/>
                    <a:pt x="1977" y="242"/>
                    <a:pt x="2005" y="409"/>
                  </a:cubicBezTo>
                  <a:lnTo>
                    <a:pt x="121" y="409"/>
                  </a:lnTo>
                  <a:cubicBezTo>
                    <a:pt x="149" y="242"/>
                    <a:pt x="288" y="121"/>
                    <a:pt x="465" y="121"/>
                  </a:cubicBezTo>
                  <a:close/>
                  <a:moveTo>
                    <a:pt x="465" y="1"/>
                  </a:moveTo>
                  <a:cubicBezTo>
                    <a:pt x="205" y="1"/>
                    <a:pt x="1" y="205"/>
                    <a:pt x="1" y="465"/>
                  </a:cubicBezTo>
                  <a:cubicBezTo>
                    <a:pt x="1" y="520"/>
                    <a:pt x="1" y="520"/>
                    <a:pt x="353" y="520"/>
                  </a:cubicBezTo>
                  <a:lnTo>
                    <a:pt x="1736" y="520"/>
                  </a:lnTo>
                  <a:cubicBezTo>
                    <a:pt x="2125" y="520"/>
                    <a:pt x="2125" y="520"/>
                    <a:pt x="2125" y="465"/>
                  </a:cubicBezTo>
                  <a:cubicBezTo>
                    <a:pt x="2125" y="205"/>
                    <a:pt x="1921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3463f269c15_0_0"/>
            <p:cNvSpPr/>
            <p:nvPr/>
          </p:nvSpPr>
          <p:spPr>
            <a:xfrm>
              <a:off x="7500583" y="2556894"/>
              <a:ext cx="55433" cy="55513"/>
            </a:xfrm>
            <a:custGeom>
              <a:rect b="b" l="l" r="r" t="t"/>
              <a:pathLst>
                <a:path extrusionOk="0" h="697" w="696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697"/>
                    <a:pt x="353" y="697"/>
                  </a:cubicBezTo>
                  <a:cubicBezTo>
                    <a:pt x="538" y="697"/>
                    <a:pt x="696" y="548"/>
                    <a:pt x="696" y="353"/>
                  </a:cubicBezTo>
                  <a:cubicBezTo>
                    <a:pt x="696" y="159"/>
                    <a:pt x="538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3463f269c15_0_0"/>
            <p:cNvSpPr/>
            <p:nvPr/>
          </p:nvSpPr>
          <p:spPr>
            <a:xfrm>
              <a:off x="7496123" y="2552514"/>
              <a:ext cx="65070" cy="65070"/>
            </a:xfrm>
            <a:custGeom>
              <a:rect b="b" l="l" r="r" t="t"/>
              <a:pathLst>
                <a:path extrusionOk="0" h="817" w="817">
                  <a:moveTo>
                    <a:pt x="409" y="121"/>
                  </a:moveTo>
                  <a:cubicBezTo>
                    <a:pt x="566" y="121"/>
                    <a:pt x="696" y="251"/>
                    <a:pt x="696" y="408"/>
                  </a:cubicBezTo>
                  <a:cubicBezTo>
                    <a:pt x="696" y="566"/>
                    <a:pt x="566" y="696"/>
                    <a:pt x="409" y="696"/>
                  </a:cubicBezTo>
                  <a:cubicBezTo>
                    <a:pt x="251" y="696"/>
                    <a:pt x="121" y="566"/>
                    <a:pt x="121" y="408"/>
                  </a:cubicBez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817"/>
                    <a:pt x="409" y="817"/>
                  </a:cubicBezTo>
                  <a:cubicBezTo>
                    <a:pt x="631" y="817"/>
                    <a:pt x="817" y="631"/>
                    <a:pt x="817" y="408"/>
                  </a:cubicBezTo>
                  <a:cubicBezTo>
                    <a:pt x="817" y="186"/>
                    <a:pt x="631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3463f269c15_0_0"/>
            <p:cNvSpPr/>
            <p:nvPr/>
          </p:nvSpPr>
          <p:spPr>
            <a:xfrm>
              <a:off x="7516830" y="2570195"/>
              <a:ext cx="22938" cy="22301"/>
            </a:xfrm>
            <a:custGeom>
              <a:rect b="b" l="l" r="r" t="t"/>
              <a:pathLst>
                <a:path extrusionOk="0" h="280" w="288">
                  <a:moveTo>
                    <a:pt x="149" y="1"/>
                  </a:moveTo>
                  <a:cubicBezTo>
                    <a:pt x="65" y="1"/>
                    <a:pt x="0" y="56"/>
                    <a:pt x="0" y="140"/>
                  </a:cubicBezTo>
                  <a:cubicBezTo>
                    <a:pt x="0" y="214"/>
                    <a:pt x="65" y="279"/>
                    <a:pt x="149" y="279"/>
                  </a:cubicBezTo>
                  <a:cubicBezTo>
                    <a:pt x="223" y="279"/>
                    <a:pt x="288" y="214"/>
                    <a:pt x="288" y="140"/>
                  </a:cubicBezTo>
                  <a:cubicBezTo>
                    <a:pt x="288" y="66"/>
                    <a:pt x="223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3463f269c15_0_0"/>
            <p:cNvSpPr/>
            <p:nvPr/>
          </p:nvSpPr>
          <p:spPr>
            <a:xfrm>
              <a:off x="7512370" y="2565018"/>
              <a:ext cx="31858" cy="31858"/>
            </a:xfrm>
            <a:custGeom>
              <a:rect b="b" l="l" r="r" t="t"/>
              <a:pathLst>
                <a:path extrusionOk="0" h="400" w="400">
                  <a:moveTo>
                    <a:pt x="205" y="121"/>
                  </a:moveTo>
                  <a:cubicBezTo>
                    <a:pt x="251" y="121"/>
                    <a:pt x="288" y="159"/>
                    <a:pt x="288" y="205"/>
                  </a:cubicBezTo>
                  <a:cubicBezTo>
                    <a:pt x="288" y="251"/>
                    <a:pt x="251" y="288"/>
                    <a:pt x="205" y="288"/>
                  </a:cubicBezTo>
                  <a:cubicBezTo>
                    <a:pt x="158" y="288"/>
                    <a:pt x="121" y="251"/>
                    <a:pt x="121" y="205"/>
                  </a:cubicBezTo>
                  <a:cubicBezTo>
                    <a:pt x="121" y="159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0"/>
                    <a:pt x="205" y="400"/>
                  </a:cubicBezTo>
                  <a:cubicBezTo>
                    <a:pt x="316" y="400"/>
                    <a:pt x="399" y="316"/>
                    <a:pt x="399" y="205"/>
                  </a:cubicBezTo>
                  <a:cubicBezTo>
                    <a:pt x="39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3463f269c15_0_0"/>
            <p:cNvSpPr/>
            <p:nvPr/>
          </p:nvSpPr>
          <p:spPr>
            <a:xfrm>
              <a:off x="7442204" y="2676600"/>
              <a:ext cx="178086" cy="9717"/>
            </a:xfrm>
            <a:custGeom>
              <a:rect b="b" l="l" r="r" t="t"/>
              <a:pathLst>
                <a:path extrusionOk="0" h="122" w="2236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3463f269c15_0_0"/>
            <p:cNvSpPr/>
            <p:nvPr/>
          </p:nvSpPr>
          <p:spPr>
            <a:xfrm>
              <a:off x="7496840" y="2655175"/>
              <a:ext cx="68096" cy="9717"/>
            </a:xfrm>
            <a:custGeom>
              <a:rect b="b" l="l" r="r" t="t"/>
              <a:pathLst>
                <a:path extrusionOk="0" h="122" w="855">
                  <a:moveTo>
                    <a:pt x="66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99" y="121"/>
                  </a:lnTo>
                  <a:cubicBezTo>
                    <a:pt x="826" y="121"/>
                    <a:pt x="854" y="93"/>
                    <a:pt x="854" y="56"/>
                  </a:cubicBezTo>
                  <a:cubicBezTo>
                    <a:pt x="854" y="28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3463f269c15_0_0"/>
            <p:cNvSpPr/>
            <p:nvPr/>
          </p:nvSpPr>
          <p:spPr>
            <a:xfrm>
              <a:off x="7496840" y="2727572"/>
              <a:ext cx="68096" cy="9000"/>
            </a:xfrm>
            <a:custGeom>
              <a:rect b="b" l="l" r="r" t="t"/>
              <a:pathLst>
                <a:path extrusionOk="0" h="113" w="855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4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3463f269c15_0_0"/>
            <p:cNvSpPr/>
            <p:nvPr/>
          </p:nvSpPr>
          <p:spPr>
            <a:xfrm>
              <a:off x="7496840" y="2802199"/>
              <a:ext cx="68096" cy="9000"/>
            </a:xfrm>
            <a:custGeom>
              <a:rect b="b" l="l" r="r" t="t"/>
              <a:pathLst>
                <a:path extrusionOk="0" h="113" w="855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3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3463f269c15_0_0"/>
            <p:cNvSpPr/>
            <p:nvPr/>
          </p:nvSpPr>
          <p:spPr>
            <a:xfrm>
              <a:off x="7442204" y="2698741"/>
              <a:ext cx="178086" cy="9000"/>
            </a:xfrm>
            <a:custGeom>
              <a:rect b="b" l="l" r="r" t="t"/>
              <a:pathLst>
                <a:path extrusionOk="0" h="113" w="2236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7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3463f269c15_0_0"/>
            <p:cNvSpPr/>
            <p:nvPr/>
          </p:nvSpPr>
          <p:spPr>
            <a:xfrm>
              <a:off x="7442204" y="2753456"/>
              <a:ext cx="178086" cy="8920"/>
            </a:xfrm>
            <a:custGeom>
              <a:rect b="b" l="l" r="r" t="t"/>
              <a:pathLst>
                <a:path extrusionOk="0" h="112" w="2236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3"/>
                    <a:pt x="2236" y="56"/>
                  </a:cubicBezTo>
                  <a:cubicBezTo>
                    <a:pt x="2236" y="28"/>
                    <a:pt x="2208" y="0"/>
                    <a:pt x="2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3463f269c15_0_0"/>
            <p:cNvSpPr/>
            <p:nvPr/>
          </p:nvSpPr>
          <p:spPr>
            <a:xfrm>
              <a:off x="7442204" y="2775598"/>
              <a:ext cx="178086" cy="9000"/>
            </a:xfrm>
            <a:custGeom>
              <a:rect b="b" l="l" r="r" t="t"/>
              <a:pathLst>
                <a:path extrusionOk="0" h="113" w="2236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3463f269c15_0_0"/>
            <p:cNvSpPr/>
            <p:nvPr/>
          </p:nvSpPr>
          <p:spPr>
            <a:xfrm>
              <a:off x="7442204" y="2828800"/>
              <a:ext cx="178086" cy="9717"/>
            </a:xfrm>
            <a:custGeom>
              <a:rect b="b" l="l" r="r" t="t"/>
              <a:pathLst>
                <a:path extrusionOk="0" h="122" w="2236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8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2" name="Google Shape;1102;g3463f269c15_0_0"/>
          <p:cNvSpPr txBox="1"/>
          <p:nvPr/>
        </p:nvSpPr>
        <p:spPr>
          <a:xfrm>
            <a:off x="650350" y="712950"/>
            <a:ext cx="7849500" cy="3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/>
              <a:t>Management favorites songs</a:t>
            </a:r>
            <a:endParaRPr b="1" sz="2000"/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Add </a:t>
            </a:r>
            <a:endParaRPr sz="2000"/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Delete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Management updated songs user page</a:t>
            </a:r>
            <a:endParaRPr sz="2000"/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Pagination songs on </a:t>
            </a:r>
            <a:r>
              <a:rPr b="1" lang="en" sz="2000"/>
              <a:t>vietnam/english/uploaded page</a:t>
            </a:r>
            <a:endParaRPr b="1" sz="20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17ddecb044_0_5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Task Assignment: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g317ddecb044_0_5"/>
          <p:cNvSpPr txBox="1"/>
          <p:nvPr/>
        </p:nvSpPr>
        <p:spPr>
          <a:xfrm>
            <a:off x="570525" y="381325"/>
            <a:ext cx="7885500" cy="4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Nguyen Minh Nhut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the database.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Show list of songs with Ajax and Pagination</a:t>
            </a:r>
            <a:endParaRPr sz="18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admin page</a:t>
            </a:r>
            <a:endParaRPr sz="1800"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Management user</a:t>
            </a:r>
            <a:endParaRPr sz="1800"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Update</a:t>
            </a:r>
            <a:endParaRPr sz="1600"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Delete</a:t>
            </a:r>
            <a:endParaRPr sz="1600"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User upload</a:t>
            </a:r>
            <a:endParaRPr sz="16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M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anagement uploa</a:t>
            </a:r>
            <a:r>
              <a:rPr lang="en" sz="1800"/>
              <a:t>ded songs of user</a:t>
            </a:r>
            <a:endParaRPr sz="18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Management favorites songs </a:t>
            </a:r>
            <a:r>
              <a:rPr lang="en" sz="1800"/>
              <a:t>with Ajax</a:t>
            </a:r>
            <a:endParaRPr sz="1800"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Add </a:t>
            </a:r>
            <a:endParaRPr sz="1600"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Delete</a:t>
            </a:r>
            <a:endParaRPr sz="18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 bugs and adjust logic in existing code.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17ddecb044_0_81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Task Assignment: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g317ddecb044_0_81"/>
          <p:cNvSpPr txBox="1"/>
          <p:nvPr/>
        </p:nvSpPr>
        <p:spPr>
          <a:xfrm>
            <a:off x="579250" y="390050"/>
            <a:ext cx="7920600" cy="4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Huynh Tan Dat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Supplement and verify database attributes, and build test datasets.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 with </a:t>
            </a:r>
            <a:r>
              <a:rPr lang="en" sz="1800"/>
              <a:t>validate on mail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Forgot password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Logout</a:t>
            </a:r>
            <a:r>
              <a:rPr lang="en" sz="1800"/>
              <a:t>.</a:t>
            </a:r>
            <a:endParaRPr sz="18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Give feedback from user.</a:t>
            </a:r>
            <a:endParaRPr sz="18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index page.</a:t>
            </a:r>
            <a:endParaRPr sz="18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user page.</a:t>
            </a:r>
            <a:endParaRPr sz="1800"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Profile page</a:t>
            </a:r>
            <a:endParaRPr sz="1600"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Vietnamese</a:t>
            </a:r>
            <a:r>
              <a:rPr lang="en" sz="1600"/>
              <a:t> songs</a:t>
            </a:r>
            <a:endParaRPr sz="1600"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English songs</a:t>
            </a:r>
            <a:endParaRPr sz="16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interface elements, including images, colors, and layout design.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4ab6c9a6d6_0_0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Technologies Used in the Project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g34ab6c9a6d6_0_0"/>
          <p:cNvSpPr txBox="1"/>
          <p:nvPr/>
        </p:nvSpPr>
        <p:spPr>
          <a:xfrm>
            <a:off x="579250" y="576525"/>
            <a:ext cx="7920600" cy="4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HTML</a:t>
            </a:r>
            <a:endParaRPr b="1" sz="18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CSS</a:t>
            </a:r>
            <a:r>
              <a:rPr lang="en" sz="1800"/>
              <a:t>(Bootstrap)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/>
              <a:t>JS</a:t>
            </a:r>
            <a:r>
              <a:rPr lang="en" sz="1800"/>
              <a:t>(jQuery)</a:t>
            </a:r>
            <a:endParaRPr sz="18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PHP</a:t>
            </a:r>
            <a:endParaRPr sz="18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/>
              <a:t>AJAX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/>
              <a:t>Pagination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/>
              <a:t>Session Management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17ddecb044_0_123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Database diagram: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" name="Google Shape;1126;g317ddecb044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75" y="504775"/>
            <a:ext cx="7365650" cy="420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17ddecb044_0_186"/>
          <p:cNvSpPr txBox="1"/>
          <p:nvPr>
            <p:ph type="title"/>
          </p:nvPr>
        </p:nvSpPr>
        <p:spPr>
          <a:xfrm>
            <a:off x="497725" y="-679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Login interface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Google Shape;1132;g317ddecb044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4775"/>
            <a:ext cx="8739524" cy="41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